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 id="257" r:id="rId3"/>
    <p:sldId id="258" r:id="rId4"/>
    <p:sldId id="259" r:id="rId5"/>
    <p:sldId id="260" r:id="rId6"/>
    <p:sldId id="261" r:id="rId7"/>
    <p:sldId id="262" r:id="rId8"/>
    <p:sldId id="266" r:id="rId9"/>
    <p:sldId id="264" r:id="rId10"/>
    <p:sldId id="265" r:id="rId11"/>
    <p:sldId id="269" r:id="rId12"/>
    <p:sldId id="267" r:id="rId13"/>
    <p:sldId id="263" r:id="rId14"/>
    <p:sldId id="268"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5B0B6E-98FF-4DEC-AEF7-BAE11503E277}" v="5" dt="2024-12-10T03:04:15.027"/>
    <p1510:client id="{CE96707B-4ECB-2852-97FC-E1959E1350F7}" v="431" dt="2024-12-10T00:28:51.8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0" d="100"/>
          <a:sy n="70" d="100"/>
        </p:scale>
        <p:origin x="118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ja Tarapatla" userId="2c28cb1f7cf4e2a4" providerId="LiveId" clId="{035B0B6E-98FF-4DEC-AEF7-BAE11503E277}"/>
    <pc:docChg chg="custSel modSld">
      <pc:chgData name="Teja Tarapatla" userId="2c28cb1f7cf4e2a4" providerId="LiveId" clId="{035B0B6E-98FF-4DEC-AEF7-BAE11503E277}" dt="2024-12-10T03:13:52.444" v="18" actId="21"/>
      <pc:docMkLst>
        <pc:docMk/>
      </pc:docMkLst>
      <pc:sldChg chg="delSp modSp mod delAnim modAnim">
        <pc:chgData name="Teja Tarapatla" userId="2c28cb1f7cf4e2a4" providerId="LiveId" clId="{035B0B6E-98FF-4DEC-AEF7-BAE11503E277}" dt="2024-12-10T03:04:23.193" v="4" actId="1076"/>
        <pc:sldMkLst>
          <pc:docMk/>
          <pc:sldMk cId="0" sldId="256"/>
        </pc:sldMkLst>
        <pc:picChg chg="del">
          <ac:chgData name="Teja Tarapatla" userId="2c28cb1f7cf4e2a4" providerId="LiveId" clId="{035B0B6E-98FF-4DEC-AEF7-BAE11503E277}" dt="2024-12-10T02:53:31.835" v="1" actId="21"/>
          <ac:picMkLst>
            <pc:docMk/>
            <pc:sldMk cId="0" sldId="256"/>
            <ac:picMk id="4" creationId="{00DDEBC6-92E0-D818-E145-668A3924FED8}"/>
          </ac:picMkLst>
        </pc:picChg>
        <pc:picChg chg="del">
          <ac:chgData name="Teja Tarapatla" userId="2c28cb1f7cf4e2a4" providerId="LiveId" clId="{035B0B6E-98FF-4DEC-AEF7-BAE11503E277}" dt="2024-12-10T02:59:04.700" v="2" actId="21"/>
          <ac:picMkLst>
            <pc:docMk/>
            <pc:sldMk cId="0" sldId="256"/>
            <ac:picMk id="6" creationId="{17B4F865-809C-64F5-3B2F-7BA0BC569A9F}"/>
          </ac:picMkLst>
        </pc:picChg>
        <pc:picChg chg="mod">
          <ac:chgData name="Teja Tarapatla" userId="2c28cb1f7cf4e2a4" providerId="LiveId" clId="{035B0B6E-98FF-4DEC-AEF7-BAE11503E277}" dt="2024-12-10T03:04:23.193" v="4" actId="1076"/>
          <ac:picMkLst>
            <pc:docMk/>
            <pc:sldMk cId="0" sldId="256"/>
            <ac:picMk id="7" creationId="{636E1BAE-71FD-8C77-D26C-05E92F18736D}"/>
          </ac:picMkLst>
        </pc:picChg>
      </pc:sldChg>
      <pc:sldChg chg="modSp mod">
        <pc:chgData name="Teja Tarapatla" userId="2c28cb1f7cf4e2a4" providerId="LiveId" clId="{035B0B6E-98FF-4DEC-AEF7-BAE11503E277}" dt="2024-12-10T03:13:33.892" v="16" actId="1037"/>
        <pc:sldMkLst>
          <pc:docMk/>
          <pc:sldMk cId="0" sldId="258"/>
        </pc:sldMkLst>
        <pc:spChg chg="mod">
          <ac:chgData name="Teja Tarapatla" userId="2c28cb1f7cf4e2a4" providerId="LiveId" clId="{035B0B6E-98FF-4DEC-AEF7-BAE11503E277}" dt="2024-12-10T03:13:33.892" v="16" actId="1037"/>
          <ac:spMkLst>
            <pc:docMk/>
            <pc:sldMk cId="0" sldId="258"/>
            <ac:spMk id="18" creationId="{D6CE9683-70D0-0764-7D67-FC063A90654E}"/>
          </ac:spMkLst>
        </pc:spChg>
      </pc:sldChg>
      <pc:sldChg chg="delSp modSp mod">
        <pc:chgData name="Teja Tarapatla" userId="2c28cb1f7cf4e2a4" providerId="LiveId" clId="{035B0B6E-98FF-4DEC-AEF7-BAE11503E277}" dt="2024-12-10T03:13:31.584" v="15" actId="21"/>
        <pc:sldMkLst>
          <pc:docMk/>
          <pc:sldMk cId="0" sldId="259"/>
        </pc:sldMkLst>
        <pc:spChg chg="mod">
          <ac:chgData name="Teja Tarapatla" userId="2c28cb1f7cf4e2a4" providerId="LiveId" clId="{035B0B6E-98FF-4DEC-AEF7-BAE11503E277}" dt="2024-12-10T03:13:23.423" v="14" actId="1037"/>
          <ac:spMkLst>
            <pc:docMk/>
            <pc:sldMk cId="0" sldId="259"/>
            <ac:spMk id="11" creationId="{72B30FF2-7234-0BBD-B2C1-C46098B1EC8E}"/>
          </ac:spMkLst>
        </pc:spChg>
        <pc:spChg chg="del">
          <ac:chgData name="Teja Tarapatla" userId="2c28cb1f7cf4e2a4" providerId="LiveId" clId="{035B0B6E-98FF-4DEC-AEF7-BAE11503E277}" dt="2024-12-10T03:13:31.584" v="15" actId="21"/>
          <ac:spMkLst>
            <pc:docMk/>
            <pc:sldMk cId="0" sldId="259"/>
            <ac:spMk id="16" creationId="{9C1EFD83-D5EB-89DF-8A33-2266BE1F5F6F}"/>
          </ac:spMkLst>
        </pc:spChg>
      </pc:sldChg>
      <pc:sldChg chg="delSp mod">
        <pc:chgData name="Teja Tarapatla" userId="2c28cb1f7cf4e2a4" providerId="LiveId" clId="{035B0B6E-98FF-4DEC-AEF7-BAE11503E277}" dt="2024-12-10T03:11:03.190" v="7" actId="21"/>
        <pc:sldMkLst>
          <pc:docMk/>
          <pc:sldMk cId="0" sldId="260"/>
        </pc:sldMkLst>
        <pc:spChg chg="del">
          <ac:chgData name="Teja Tarapatla" userId="2c28cb1f7cf4e2a4" providerId="LiveId" clId="{035B0B6E-98FF-4DEC-AEF7-BAE11503E277}" dt="2024-12-10T03:11:03.190" v="7" actId="21"/>
          <ac:spMkLst>
            <pc:docMk/>
            <pc:sldMk cId="0" sldId="260"/>
            <ac:spMk id="13" creationId="{FBB1D0F7-73AB-8E8A-E311-63B39682FEBB}"/>
          </ac:spMkLst>
        </pc:spChg>
      </pc:sldChg>
      <pc:sldChg chg="delSp mod">
        <pc:chgData name="Teja Tarapatla" userId="2c28cb1f7cf4e2a4" providerId="LiveId" clId="{035B0B6E-98FF-4DEC-AEF7-BAE11503E277}" dt="2024-12-10T03:13:15.987" v="13" actId="21"/>
        <pc:sldMkLst>
          <pc:docMk/>
          <pc:sldMk cId="0" sldId="262"/>
        </pc:sldMkLst>
        <pc:spChg chg="del">
          <ac:chgData name="Teja Tarapatla" userId="2c28cb1f7cf4e2a4" providerId="LiveId" clId="{035B0B6E-98FF-4DEC-AEF7-BAE11503E277}" dt="2024-12-10T03:13:15.987" v="13" actId="21"/>
          <ac:spMkLst>
            <pc:docMk/>
            <pc:sldMk cId="0" sldId="262"/>
            <ac:spMk id="13" creationId="{81AD322B-3A0F-5BFF-3B6C-0E943CDAE02F}"/>
          </ac:spMkLst>
        </pc:spChg>
      </pc:sldChg>
      <pc:sldChg chg="delSp mod">
        <pc:chgData name="Teja Tarapatla" userId="2c28cb1f7cf4e2a4" providerId="LiveId" clId="{035B0B6E-98FF-4DEC-AEF7-BAE11503E277}" dt="2024-12-10T03:13:52.444" v="18" actId="21"/>
        <pc:sldMkLst>
          <pc:docMk/>
          <pc:sldMk cId="2090586104" sldId="264"/>
        </pc:sldMkLst>
        <pc:spChg chg="del">
          <ac:chgData name="Teja Tarapatla" userId="2c28cb1f7cf4e2a4" providerId="LiveId" clId="{035B0B6E-98FF-4DEC-AEF7-BAE11503E277}" dt="2024-12-10T03:13:52.444" v="18" actId="21"/>
          <ac:spMkLst>
            <pc:docMk/>
            <pc:sldMk cId="2090586104" sldId="264"/>
            <ac:spMk id="6" creationId="{535E8C96-9E0E-F25A-D37E-A412804ACF87}"/>
          </ac:spMkLst>
        </pc:spChg>
      </pc:sldChg>
      <pc:sldChg chg="delSp modSp mod">
        <pc:chgData name="Teja Tarapatla" userId="2c28cb1f7cf4e2a4" providerId="LiveId" clId="{035B0B6E-98FF-4DEC-AEF7-BAE11503E277}" dt="2024-12-10T03:12:01.652" v="10" actId="21"/>
        <pc:sldMkLst>
          <pc:docMk/>
          <pc:sldMk cId="2361309342" sldId="265"/>
        </pc:sldMkLst>
        <pc:spChg chg="del">
          <ac:chgData name="Teja Tarapatla" userId="2c28cb1f7cf4e2a4" providerId="LiveId" clId="{035B0B6E-98FF-4DEC-AEF7-BAE11503E277}" dt="2024-12-10T03:12:01.652" v="10" actId="21"/>
          <ac:spMkLst>
            <pc:docMk/>
            <pc:sldMk cId="2361309342" sldId="265"/>
            <ac:spMk id="6" creationId="{30F0CB31-5F78-E327-0BA6-9486490F3E1B}"/>
          </ac:spMkLst>
        </pc:spChg>
        <pc:spChg chg="mod">
          <ac:chgData name="Teja Tarapatla" userId="2c28cb1f7cf4e2a4" providerId="LiveId" clId="{035B0B6E-98FF-4DEC-AEF7-BAE11503E277}" dt="2024-12-10T03:11:48.783" v="9" actId="20577"/>
          <ac:spMkLst>
            <pc:docMk/>
            <pc:sldMk cId="2361309342" sldId="265"/>
            <ac:spMk id="9" creationId="{C6FFEC0D-6E0D-0CE5-1CDC-B65312678DBE}"/>
          </ac:spMkLst>
        </pc:spChg>
      </pc:sldChg>
      <pc:sldChg chg="delSp mod">
        <pc:chgData name="Teja Tarapatla" userId="2c28cb1f7cf4e2a4" providerId="LiveId" clId="{035B0B6E-98FF-4DEC-AEF7-BAE11503E277}" dt="2024-12-10T03:13:47.490" v="17" actId="21"/>
        <pc:sldMkLst>
          <pc:docMk/>
          <pc:sldMk cId="543759279" sldId="266"/>
        </pc:sldMkLst>
        <pc:spChg chg="del">
          <ac:chgData name="Teja Tarapatla" userId="2c28cb1f7cf4e2a4" providerId="LiveId" clId="{035B0B6E-98FF-4DEC-AEF7-BAE11503E277}" dt="2024-12-10T03:13:47.490" v="17" actId="21"/>
          <ac:spMkLst>
            <pc:docMk/>
            <pc:sldMk cId="543759279" sldId="266"/>
            <ac:spMk id="6" creationId="{B8C0CDB9-92B0-3BFB-4AFB-C7DB488C1C54}"/>
          </ac:spMkLst>
        </pc:spChg>
      </pc:sldChg>
      <pc:sldChg chg="delSp mod">
        <pc:chgData name="Teja Tarapatla" userId="2c28cb1f7cf4e2a4" providerId="LiveId" clId="{035B0B6E-98FF-4DEC-AEF7-BAE11503E277}" dt="2024-12-10T03:12:23.841" v="12" actId="21"/>
        <pc:sldMkLst>
          <pc:docMk/>
          <pc:sldMk cId="1043224297" sldId="267"/>
        </pc:sldMkLst>
        <pc:spChg chg="del">
          <ac:chgData name="Teja Tarapatla" userId="2c28cb1f7cf4e2a4" providerId="LiveId" clId="{035B0B6E-98FF-4DEC-AEF7-BAE11503E277}" dt="2024-12-10T03:12:23.841" v="12" actId="21"/>
          <ac:spMkLst>
            <pc:docMk/>
            <pc:sldMk cId="1043224297" sldId="267"/>
            <ac:spMk id="6" creationId="{ABF76E12-120D-DFE7-A6CF-2611CF50618B}"/>
          </ac:spMkLst>
        </pc:spChg>
      </pc:sldChg>
      <pc:sldChg chg="delSp mod">
        <pc:chgData name="Teja Tarapatla" userId="2c28cb1f7cf4e2a4" providerId="LiveId" clId="{035B0B6E-98FF-4DEC-AEF7-BAE11503E277}" dt="2024-12-10T03:08:19.366" v="6" actId="21"/>
        <pc:sldMkLst>
          <pc:docMk/>
          <pc:sldMk cId="2308671947" sldId="268"/>
        </pc:sldMkLst>
        <pc:spChg chg="del">
          <ac:chgData name="Teja Tarapatla" userId="2c28cb1f7cf4e2a4" providerId="LiveId" clId="{035B0B6E-98FF-4DEC-AEF7-BAE11503E277}" dt="2024-12-10T03:08:10.446" v="5" actId="21"/>
          <ac:spMkLst>
            <pc:docMk/>
            <pc:sldMk cId="2308671947" sldId="268"/>
            <ac:spMk id="6" creationId="{DA4F8EE5-8F0D-11DA-E9B2-F3B5B59CE668}"/>
          </ac:spMkLst>
        </pc:spChg>
        <pc:spChg chg="del">
          <ac:chgData name="Teja Tarapatla" userId="2c28cb1f7cf4e2a4" providerId="LiveId" clId="{035B0B6E-98FF-4DEC-AEF7-BAE11503E277}" dt="2024-12-10T03:08:19.366" v="6" actId="21"/>
          <ac:spMkLst>
            <pc:docMk/>
            <pc:sldMk cId="2308671947" sldId="268"/>
            <ac:spMk id="16" creationId="{AD9AEB70-42D4-41C1-88B5-D37003ECB89E}"/>
          </ac:spMkLst>
        </pc:spChg>
      </pc:sldChg>
      <pc:sldChg chg="delSp mod">
        <pc:chgData name="Teja Tarapatla" userId="2c28cb1f7cf4e2a4" providerId="LiveId" clId="{035B0B6E-98FF-4DEC-AEF7-BAE11503E277}" dt="2024-12-10T03:12:07.637" v="11" actId="21"/>
        <pc:sldMkLst>
          <pc:docMk/>
          <pc:sldMk cId="981551097" sldId="269"/>
        </pc:sldMkLst>
        <pc:spChg chg="del">
          <ac:chgData name="Teja Tarapatla" userId="2c28cb1f7cf4e2a4" providerId="LiveId" clId="{035B0B6E-98FF-4DEC-AEF7-BAE11503E277}" dt="2024-12-10T03:12:07.637" v="11" actId="21"/>
          <ac:spMkLst>
            <pc:docMk/>
            <pc:sldMk cId="981551097" sldId="269"/>
            <ac:spMk id="6" creationId="{D512EDD5-0BBC-3443-D875-85D827284B19}"/>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7F7D3E-A349-40E7-8337-34B34F504E84}"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43C068F-8C85-4C82-A824-8AC6210C7297}">
      <dgm:prSet/>
      <dgm:spPr/>
      <dgm:t>
        <a:bodyPr/>
        <a:lstStyle/>
        <a:p>
          <a:pPr>
            <a:lnSpc>
              <a:spcPct val="100000"/>
            </a:lnSpc>
          </a:pPr>
          <a:r>
            <a:rPr lang="en-US"/>
            <a:t>Develop a web application for detecting fake news.</a:t>
          </a:r>
        </a:p>
      </dgm:t>
    </dgm:pt>
    <dgm:pt modelId="{0B0C362B-EA68-4798-B3C2-BF5A4F0C37EC}" type="parTrans" cxnId="{23508E20-1478-4C06-9D66-756E508C3BE2}">
      <dgm:prSet/>
      <dgm:spPr/>
      <dgm:t>
        <a:bodyPr/>
        <a:lstStyle/>
        <a:p>
          <a:endParaRPr lang="en-US"/>
        </a:p>
      </dgm:t>
    </dgm:pt>
    <dgm:pt modelId="{2BBFB8AD-5556-4692-A302-4DDAB77C5E97}" type="sibTrans" cxnId="{23508E20-1478-4C06-9D66-756E508C3BE2}">
      <dgm:prSet/>
      <dgm:spPr/>
      <dgm:t>
        <a:bodyPr/>
        <a:lstStyle/>
        <a:p>
          <a:pPr>
            <a:lnSpc>
              <a:spcPct val="100000"/>
            </a:lnSpc>
          </a:pPr>
          <a:endParaRPr lang="en-US"/>
        </a:p>
      </dgm:t>
    </dgm:pt>
    <dgm:pt modelId="{6A3FCDE8-A245-4376-B43F-5C02E3AAB1A0}">
      <dgm:prSet/>
      <dgm:spPr/>
      <dgm:t>
        <a:bodyPr/>
        <a:lstStyle/>
        <a:p>
          <a:pPr>
            <a:lnSpc>
              <a:spcPct val="100000"/>
            </a:lnSpc>
          </a:pPr>
          <a:r>
            <a:rPr lang="en-US"/>
            <a:t>Integrate a trained LSTM model for real-time predictions.</a:t>
          </a:r>
        </a:p>
      </dgm:t>
    </dgm:pt>
    <dgm:pt modelId="{E84E114F-19FA-4F57-9749-EFEE7AEF61E5}" type="parTrans" cxnId="{8B8535F8-7ACF-4084-9FD9-FB8621D06E02}">
      <dgm:prSet/>
      <dgm:spPr/>
      <dgm:t>
        <a:bodyPr/>
        <a:lstStyle/>
        <a:p>
          <a:endParaRPr lang="en-US"/>
        </a:p>
      </dgm:t>
    </dgm:pt>
    <dgm:pt modelId="{C8FDB37E-7C7A-4119-9151-77A6A048945F}" type="sibTrans" cxnId="{8B8535F8-7ACF-4084-9FD9-FB8621D06E02}">
      <dgm:prSet/>
      <dgm:spPr/>
      <dgm:t>
        <a:bodyPr/>
        <a:lstStyle/>
        <a:p>
          <a:pPr>
            <a:lnSpc>
              <a:spcPct val="100000"/>
            </a:lnSpc>
          </a:pPr>
          <a:endParaRPr lang="en-US"/>
        </a:p>
      </dgm:t>
    </dgm:pt>
    <dgm:pt modelId="{42237AD7-5723-4289-9B3A-2ACE9EF8DA3E}">
      <dgm:prSet/>
      <dgm:spPr/>
      <dgm:t>
        <a:bodyPr/>
        <a:lstStyle/>
        <a:p>
          <a:pPr>
            <a:lnSpc>
              <a:spcPct val="100000"/>
            </a:lnSpc>
          </a:pPr>
          <a:r>
            <a:rPr lang="en-US"/>
            <a:t>Provide a user-friendly interface for input and results.</a:t>
          </a:r>
        </a:p>
      </dgm:t>
    </dgm:pt>
    <dgm:pt modelId="{1735FAC5-3904-401D-AB48-308783D310E9}" type="parTrans" cxnId="{95D638F4-1045-4438-98C8-E41769734327}">
      <dgm:prSet/>
      <dgm:spPr/>
      <dgm:t>
        <a:bodyPr/>
        <a:lstStyle/>
        <a:p>
          <a:endParaRPr lang="en-US"/>
        </a:p>
      </dgm:t>
    </dgm:pt>
    <dgm:pt modelId="{8AEA3E32-8DD1-4964-B9BD-EEF7C076178B}" type="sibTrans" cxnId="{95D638F4-1045-4438-98C8-E41769734327}">
      <dgm:prSet/>
      <dgm:spPr/>
      <dgm:t>
        <a:bodyPr/>
        <a:lstStyle/>
        <a:p>
          <a:pPr>
            <a:lnSpc>
              <a:spcPct val="100000"/>
            </a:lnSpc>
          </a:pPr>
          <a:endParaRPr lang="en-US"/>
        </a:p>
      </dgm:t>
    </dgm:pt>
    <dgm:pt modelId="{6E76F3DB-6404-47A9-934B-248C009324C3}">
      <dgm:prSet/>
      <dgm:spPr/>
      <dgm:t>
        <a:bodyPr/>
        <a:lstStyle/>
        <a:p>
          <a:pPr>
            <a:lnSpc>
              <a:spcPct val="100000"/>
            </a:lnSpc>
          </a:pPr>
          <a:r>
            <a:rPr lang="en-US"/>
            <a:t>Enable scalability and accessibility for broader usage.</a:t>
          </a:r>
        </a:p>
      </dgm:t>
    </dgm:pt>
    <dgm:pt modelId="{5CA7D6AB-0536-4310-9D0F-2BA7680D1D97}" type="parTrans" cxnId="{A90128AF-BB26-466D-9A32-F71D22006BC7}">
      <dgm:prSet/>
      <dgm:spPr/>
      <dgm:t>
        <a:bodyPr/>
        <a:lstStyle/>
        <a:p>
          <a:endParaRPr lang="en-US"/>
        </a:p>
      </dgm:t>
    </dgm:pt>
    <dgm:pt modelId="{952F0B41-DC5C-428F-86DB-6FED2AA6D41E}" type="sibTrans" cxnId="{A90128AF-BB26-466D-9A32-F71D22006BC7}">
      <dgm:prSet/>
      <dgm:spPr/>
      <dgm:t>
        <a:bodyPr/>
        <a:lstStyle/>
        <a:p>
          <a:endParaRPr lang="en-US"/>
        </a:p>
      </dgm:t>
    </dgm:pt>
    <dgm:pt modelId="{8E4F8F92-E84B-44A4-B42F-B125567F40B7}" type="pres">
      <dgm:prSet presAssocID="{807F7D3E-A349-40E7-8337-34B34F504E84}" presName="root" presStyleCnt="0">
        <dgm:presLayoutVars>
          <dgm:dir/>
          <dgm:resizeHandles val="exact"/>
        </dgm:presLayoutVars>
      </dgm:prSet>
      <dgm:spPr/>
    </dgm:pt>
    <dgm:pt modelId="{B3D89D4F-A1A6-49C6-974A-BCE14B062D36}" type="pres">
      <dgm:prSet presAssocID="{807F7D3E-A349-40E7-8337-34B34F504E84}" presName="container" presStyleCnt="0">
        <dgm:presLayoutVars>
          <dgm:dir/>
          <dgm:resizeHandles val="exact"/>
        </dgm:presLayoutVars>
      </dgm:prSet>
      <dgm:spPr/>
    </dgm:pt>
    <dgm:pt modelId="{6BC5452C-4C39-45D5-B57E-E701291111AB}" type="pres">
      <dgm:prSet presAssocID="{A43C068F-8C85-4C82-A824-8AC6210C7297}" presName="compNode" presStyleCnt="0"/>
      <dgm:spPr/>
    </dgm:pt>
    <dgm:pt modelId="{455D98CF-B94F-42D1-A9E9-CB278A3B8553}" type="pres">
      <dgm:prSet presAssocID="{A43C068F-8C85-4C82-A824-8AC6210C7297}" presName="iconBgRect" presStyleLbl="bgShp" presStyleIdx="0" presStyleCnt="4"/>
      <dgm:spPr/>
    </dgm:pt>
    <dgm:pt modelId="{239FD095-AC20-4E07-AB52-0F4142DB8C6A}" type="pres">
      <dgm:prSet presAssocID="{A43C068F-8C85-4C82-A824-8AC6210C729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wspaper"/>
        </a:ext>
      </dgm:extLst>
    </dgm:pt>
    <dgm:pt modelId="{854B2372-62F0-41CF-B94C-D5ED45401DC0}" type="pres">
      <dgm:prSet presAssocID="{A43C068F-8C85-4C82-A824-8AC6210C7297}" presName="spaceRect" presStyleCnt="0"/>
      <dgm:spPr/>
    </dgm:pt>
    <dgm:pt modelId="{10EB1578-52B8-4E3A-98F6-AE140F058EDD}" type="pres">
      <dgm:prSet presAssocID="{A43C068F-8C85-4C82-A824-8AC6210C7297}" presName="textRect" presStyleLbl="revTx" presStyleIdx="0" presStyleCnt="4">
        <dgm:presLayoutVars>
          <dgm:chMax val="1"/>
          <dgm:chPref val="1"/>
        </dgm:presLayoutVars>
      </dgm:prSet>
      <dgm:spPr/>
    </dgm:pt>
    <dgm:pt modelId="{A7ED2FCF-C68E-4971-9B3B-E39E34F11866}" type="pres">
      <dgm:prSet presAssocID="{2BBFB8AD-5556-4692-A302-4DDAB77C5E97}" presName="sibTrans" presStyleLbl="sibTrans2D1" presStyleIdx="0" presStyleCnt="0"/>
      <dgm:spPr/>
    </dgm:pt>
    <dgm:pt modelId="{A7B5FE08-2FDE-4606-B8BA-024626D6BD76}" type="pres">
      <dgm:prSet presAssocID="{6A3FCDE8-A245-4376-B43F-5C02E3AAB1A0}" presName="compNode" presStyleCnt="0"/>
      <dgm:spPr/>
    </dgm:pt>
    <dgm:pt modelId="{8CFE1A5E-0D0D-4882-A166-6476D291A578}" type="pres">
      <dgm:prSet presAssocID="{6A3FCDE8-A245-4376-B43F-5C02E3AAB1A0}" presName="iconBgRect" presStyleLbl="bgShp" presStyleIdx="1" presStyleCnt="4"/>
      <dgm:spPr/>
    </dgm:pt>
    <dgm:pt modelId="{5AD20243-E50C-43F5-9086-E7A82EB4378C}" type="pres">
      <dgm:prSet presAssocID="{6A3FCDE8-A245-4376-B43F-5C02E3AAB1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E3156DFC-C6AB-4D91-9391-187C822BB153}" type="pres">
      <dgm:prSet presAssocID="{6A3FCDE8-A245-4376-B43F-5C02E3AAB1A0}" presName="spaceRect" presStyleCnt="0"/>
      <dgm:spPr/>
    </dgm:pt>
    <dgm:pt modelId="{A4C81CF2-72EA-4E1C-8405-1723A6A9759F}" type="pres">
      <dgm:prSet presAssocID="{6A3FCDE8-A245-4376-B43F-5C02E3AAB1A0}" presName="textRect" presStyleLbl="revTx" presStyleIdx="1" presStyleCnt="4">
        <dgm:presLayoutVars>
          <dgm:chMax val="1"/>
          <dgm:chPref val="1"/>
        </dgm:presLayoutVars>
      </dgm:prSet>
      <dgm:spPr/>
    </dgm:pt>
    <dgm:pt modelId="{A0DA63D9-486F-4F42-B317-59B4C2524E2D}" type="pres">
      <dgm:prSet presAssocID="{C8FDB37E-7C7A-4119-9151-77A6A048945F}" presName="sibTrans" presStyleLbl="sibTrans2D1" presStyleIdx="0" presStyleCnt="0"/>
      <dgm:spPr/>
    </dgm:pt>
    <dgm:pt modelId="{E31FCFCD-D5D9-4084-A88C-F79361244F6F}" type="pres">
      <dgm:prSet presAssocID="{42237AD7-5723-4289-9B3A-2ACE9EF8DA3E}" presName="compNode" presStyleCnt="0"/>
      <dgm:spPr/>
    </dgm:pt>
    <dgm:pt modelId="{846882D9-950C-468B-8BC7-7E30AACB65AE}" type="pres">
      <dgm:prSet presAssocID="{42237AD7-5723-4289-9B3A-2ACE9EF8DA3E}" presName="iconBgRect" presStyleLbl="bgShp" presStyleIdx="2" presStyleCnt="4"/>
      <dgm:spPr/>
    </dgm:pt>
    <dgm:pt modelId="{9AE47A1E-177F-447F-80D9-774197F3E37F}" type="pres">
      <dgm:prSet presAssocID="{42237AD7-5723-4289-9B3A-2ACE9EF8DA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stomer Review"/>
        </a:ext>
      </dgm:extLst>
    </dgm:pt>
    <dgm:pt modelId="{A19C1FC8-1299-4DB3-ADC9-AA4A4C2CCB13}" type="pres">
      <dgm:prSet presAssocID="{42237AD7-5723-4289-9B3A-2ACE9EF8DA3E}" presName="spaceRect" presStyleCnt="0"/>
      <dgm:spPr/>
    </dgm:pt>
    <dgm:pt modelId="{70A31337-D212-4DFF-A0E2-0301F4225066}" type="pres">
      <dgm:prSet presAssocID="{42237AD7-5723-4289-9B3A-2ACE9EF8DA3E}" presName="textRect" presStyleLbl="revTx" presStyleIdx="2" presStyleCnt="4">
        <dgm:presLayoutVars>
          <dgm:chMax val="1"/>
          <dgm:chPref val="1"/>
        </dgm:presLayoutVars>
      </dgm:prSet>
      <dgm:spPr/>
    </dgm:pt>
    <dgm:pt modelId="{5CD87FB8-6671-4E4B-AB5E-EBB988A0C1D2}" type="pres">
      <dgm:prSet presAssocID="{8AEA3E32-8DD1-4964-B9BD-EEF7C076178B}" presName="sibTrans" presStyleLbl="sibTrans2D1" presStyleIdx="0" presStyleCnt="0"/>
      <dgm:spPr/>
    </dgm:pt>
    <dgm:pt modelId="{4303C6DC-2650-44D8-9A0B-8CC66630E7E1}" type="pres">
      <dgm:prSet presAssocID="{6E76F3DB-6404-47A9-934B-248C009324C3}" presName="compNode" presStyleCnt="0"/>
      <dgm:spPr/>
    </dgm:pt>
    <dgm:pt modelId="{70D0D322-8546-45AB-99F7-9444024679FD}" type="pres">
      <dgm:prSet presAssocID="{6E76F3DB-6404-47A9-934B-248C009324C3}" presName="iconBgRect" presStyleLbl="bgShp" presStyleIdx="3" presStyleCnt="4"/>
      <dgm:spPr/>
    </dgm:pt>
    <dgm:pt modelId="{1A7C9B99-D1E8-4944-AA8A-5B46E0670AE1}" type="pres">
      <dgm:prSet presAssocID="{6E76F3DB-6404-47A9-934B-248C009324C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33D9C637-EE83-4019-B3F6-6A80F8966F84}" type="pres">
      <dgm:prSet presAssocID="{6E76F3DB-6404-47A9-934B-248C009324C3}" presName="spaceRect" presStyleCnt="0"/>
      <dgm:spPr/>
    </dgm:pt>
    <dgm:pt modelId="{D148A5BC-6528-413D-8334-6E7B0980D674}" type="pres">
      <dgm:prSet presAssocID="{6E76F3DB-6404-47A9-934B-248C009324C3}" presName="textRect" presStyleLbl="revTx" presStyleIdx="3" presStyleCnt="4">
        <dgm:presLayoutVars>
          <dgm:chMax val="1"/>
          <dgm:chPref val="1"/>
        </dgm:presLayoutVars>
      </dgm:prSet>
      <dgm:spPr/>
    </dgm:pt>
  </dgm:ptLst>
  <dgm:cxnLst>
    <dgm:cxn modelId="{73A5290C-3221-40A8-AB2A-F55C8B5F17CC}" type="presOf" srcId="{A43C068F-8C85-4C82-A824-8AC6210C7297}" destId="{10EB1578-52B8-4E3A-98F6-AE140F058EDD}" srcOrd="0" destOrd="0" presId="urn:microsoft.com/office/officeart/2018/2/layout/IconCircleList"/>
    <dgm:cxn modelId="{8140330D-B49E-4008-9584-4ECC27BF86AA}" type="presOf" srcId="{807F7D3E-A349-40E7-8337-34B34F504E84}" destId="{8E4F8F92-E84B-44A4-B42F-B125567F40B7}" srcOrd="0" destOrd="0" presId="urn:microsoft.com/office/officeart/2018/2/layout/IconCircleList"/>
    <dgm:cxn modelId="{9FA7E111-ABB1-444F-89EE-0E1DD47C4855}" type="presOf" srcId="{C8FDB37E-7C7A-4119-9151-77A6A048945F}" destId="{A0DA63D9-486F-4F42-B317-59B4C2524E2D}" srcOrd="0" destOrd="0" presId="urn:microsoft.com/office/officeart/2018/2/layout/IconCircleList"/>
    <dgm:cxn modelId="{23508E20-1478-4C06-9D66-756E508C3BE2}" srcId="{807F7D3E-A349-40E7-8337-34B34F504E84}" destId="{A43C068F-8C85-4C82-A824-8AC6210C7297}" srcOrd="0" destOrd="0" parTransId="{0B0C362B-EA68-4798-B3C2-BF5A4F0C37EC}" sibTransId="{2BBFB8AD-5556-4692-A302-4DDAB77C5E97}"/>
    <dgm:cxn modelId="{85D12754-413C-4ECC-B6F6-EBA0EF30F5E9}" type="presOf" srcId="{6A3FCDE8-A245-4376-B43F-5C02E3AAB1A0}" destId="{A4C81CF2-72EA-4E1C-8405-1723A6A9759F}" srcOrd="0" destOrd="0" presId="urn:microsoft.com/office/officeart/2018/2/layout/IconCircleList"/>
    <dgm:cxn modelId="{6ADB9B7A-0363-4D80-9BB1-6DB314913718}" type="presOf" srcId="{8AEA3E32-8DD1-4964-B9BD-EEF7C076178B}" destId="{5CD87FB8-6671-4E4B-AB5E-EBB988A0C1D2}" srcOrd="0" destOrd="0" presId="urn:microsoft.com/office/officeart/2018/2/layout/IconCircleList"/>
    <dgm:cxn modelId="{BAD3A78C-6A41-46E4-9191-FB28876F5A73}" type="presOf" srcId="{6E76F3DB-6404-47A9-934B-248C009324C3}" destId="{D148A5BC-6528-413D-8334-6E7B0980D674}" srcOrd="0" destOrd="0" presId="urn:microsoft.com/office/officeart/2018/2/layout/IconCircleList"/>
    <dgm:cxn modelId="{6188E5A9-B261-486F-84E5-AF72C4BDF79A}" type="presOf" srcId="{2BBFB8AD-5556-4692-A302-4DDAB77C5E97}" destId="{A7ED2FCF-C68E-4971-9B3B-E39E34F11866}" srcOrd="0" destOrd="0" presId="urn:microsoft.com/office/officeart/2018/2/layout/IconCircleList"/>
    <dgm:cxn modelId="{A90128AF-BB26-466D-9A32-F71D22006BC7}" srcId="{807F7D3E-A349-40E7-8337-34B34F504E84}" destId="{6E76F3DB-6404-47A9-934B-248C009324C3}" srcOrd="3" destOrd="0" parTransId="{5CA7D6AB-0536-4310-9D0F-2BA7680D1D97}" sibTransId="{952F0B41-DC5C-428F-86DB-6FED2AA6D41E}"/>
    <dgm:cxn modelId="{DD492CC3-8D5E-42E6-A835-A3222D3DCD5F}" type="presOf" srcId="{42237AD7-5723-4289-9B3A-2ACE9EF8DA3E}" destId="{70A31337-D212-4DFF-A0E2-0301F4225066}" srcOrd="0" destOrd="0" presId="urn:microsoft.com/office/officeart/2018/2/layout/IconCircleList"/>
    <dgm:cxn modelId="{95D638F4-1045-4438-98C8-E41769734327}" srcId="{807F7D3E-A349-40E7-8337-34B34F504E84}" destId="{42237AD7-5723-4289-9B3A-2ACE9EF8DA3E}" srcOrd="2" destOrd="0" parTransId="{1735FAC5-3904-401D-AB48-308783D310E9}" sibTransId="{8AEA3E32-8DD1-4964-B9BD-EEF7C076178B}"/>
    <dgm:cxn modelId="{8B8535F8-7ACF-4084-9FD9-FB8621D06E02}" srcId="{807F7D3E-A349-40E7-8337-34B34F504E84}" destId="{6A3FCDE8-A245-4376-B43F-5C02E3AAB1A0}" srcOrd="1" destOrd="0" parTransId="{E84E114F-19FA-4F57-9749-EFEE7AEF61E5}" sibTransId="{C8FDB37E-7C7A-4119-9151-77A6A048945F}"/>
    <dgm:cxn modelId="{A03767AD-4C29-4D84-8CE6-C0CFE6D55361}" type="presParOf" srcId="{8E4F8F92-E84B-44A4-B42F-B125567F40B7}" destId="{B3D89D4F-A1A6-49C6-974A-BCE14B062D36}" srcOrd="0" destOrd="0" presId="urn:microsoft.com/office/officeart/2018/2/layout/IconCircleList"/>
    <dgm:cxn modelId="{236724F1-7DEC-46F5-9C3A-00C58B19E107}" type="presParOf" srcId="{B3D89D4F-A1A6-49C6-974A-BCE14B062D36}" destId="{6BC5452C-4C39-45D5-B57E-E701291111AB}" srcOrd="0" destOrd="0" presId="urn:microsoft.com/office/officeart/2018/2/layout/IconCircleList"/>
    <dgm:cxn modelId="{9C521147-B376-4FA4-955F-7311814899DB}" type="presParOf" srcId="{6BC5452C-4C39-45D5-B57E-E701291111AB}" destId="{455D98CF-B94F-42D1-A9E9-CB278A3B8553}" srcOrd="0" destOrd="0" presId="urn:microsoft.com/office/officeart/2018/2/layout/IconCircleList"/>
    <dgm:cxn modelId="{8F33662C-5D70-425B-89EA-DA3E7EFB8303}" type="presParOf" srcId="{6BC5452C-4C39-45D5-B57E-E701291111AB}" destId="{239FD095-AC20-4E07-AB52-0F4142DB8C6A}" srcOrd="1" destOrd="0" presId="urn:microsoft.com/office/officeart/2018/2/layout/IconCircleList"/>
    <dgm:cxn modelId="{60D446F8-FB39-4D72-BB31-EC2ADB679BC1}" type="presParOf" srcId="{6BC5452C-4C39-45D5-B57E-E701291111AB}" destId="{854B2372-62F0-41CF-B94C-D5ED45401DC0}" srcOrd="2" destOrd="0" presId="urn:microsoft.com/office/officeart/2018/2/layout/IconCircleList"/>
    <dgm:cxn modelId="{D9682366-BB0C-45E5-91E9-2D081ED34100}" type="presParOf" srcId="{6BC5452C-4C39-45D5-B57E-E701291111AB}" destId="{10EB1578-52B8-4E3A-98F6-AE140F058EDD}" srcOrd="3" destOrd="0" presId="urn:microsoft.com/office/officeart/2018/2/layout/IconCircleList"/>
    <dgm:cxn modelId="{EBFBB631-AF25-4726-B332-5BC52BC79E30}" type="presParOf" srcId="{B3D89D4F-A1A6-49C6-974A-BCE14B062D36}" destId="{A7ED2FCF-C68E-4971-9B3B-E39E34F11866}" srcOrd="1" destOrd="0" presId="urn:microsoft.com/office/officeart/2018/2/layout/IconCircleList"/>
    <dgm:cxn modelId="{2451CCBE-5C80-4D16-A391-B9E775FFC7AD}" type="presParOf" srcId="{B3D89D4F-A1A6-49C6-974A-BCE14B062D36}" destId="{A7B5FE08-2FDE-4606-B8BA-024626D6BD76}" srcOrd="2" destOrd="0" presId="urn:microsoft.com/office/officeart/2018/2/layout/IconCircleList"/>
    <dgm:cxn modelId="{0B04EFB1-B5CE-46E3-900D-1B0D9F9907A0}" type="presParOf" srcId="{A7B5FE08-2FDE-4606-B8BA-024626D6BD76}" destId="{8CFE1A5E-0D0D-4882-A166-6476D291A578}" srcOrd="0" destOrd="0" presId="urn:microsoft.com/office/officeart/2018/2/layout/IconCircleList"/>
    <dgm:cxn modelId="{6720C0BE-2968-4BFB-8842-118E62EDD5BB}" type="presParOf" srcId="{A7B5FE08-2FDE-4606-B8BA-024626D6BD76}" destId="{5AD20243-E50C-43F5-9086-E7A82EB4378C}" srcOrd="1" destOrd="0" presId="urn:microsoft.com/office/officeart/2018/2/layout/IconCircleList"/>
    <dgm:cxn modelId="{15369B06-5216-4C39-A621-01D30AC58298}" type="presParOf" srcId="{A7B5FE08-2FDE-4606-B8BA-024626D6BD76}" destId="{E3156DFC-C6AB-4D91-9391-187C822BB153}" srcOrd="2" destOrd="0" presId="urn:microsoft.com/office/officeart/2018/2/layout/IconCircleList"/>
    <dgm:cxn modelId="{A1D2EDF7-DBCA-4589-8658-5D4730A024EA}" type="presParOf" srcId="{A7B5FE08-2FDE-4606-B8BA-024626D6BD76}" destId="{A4C81CF2-72EA-4E1C-8405-1723A6A9759F}" srcOrd="3" destOrd="0" presId="urn:microsoft.com/office/officeart/2018/2/layout/IconCircleList"/>
    <dgm:cxn modelId="{5EC799CB-61B6-4E36-AA9F-955932665976}" type="presParOf" srcId="{B3D89D4F-A1A6-49C6-974A-BCE14B062D36}" destId="{A0DA63D9-486F-4F42-B317-59B4C2524E2D}" srcOrd="3" destOrd="0" presId="urn:microsoft.com/office/officeart/2018/2/layout/IconCircleList"/>
    <dgm:cxn modelId="{1DF9C8BB-348A-429B-B656-6ACEFDE5C4AA}" type="presParOf" srcId="{B3D89D4F-A1A6-49C6-974A-BCE14B062D36}" destId="{E31FCFCD-D5D9-4084-A88C-F79361244F6F}" srcOrd="4" destOrd="0" presId="urn:microsoft.com/office/officeart/2018/2/layout/IconCircleList"/>
    <dgm:cxn modelId="{C909894E-4BE5-4090-A9C0-D2CF86EE00AD}" type="presParOf" srcId="{E31FCFCD-D5D9-4084-A88C-F79361244F6F}" destId="{846882D9-950C-468B-8BC7-7E30AACB65AE}" srcOrd="0" destOrd="0" presId="urn:microsoft.com/office/officeart/2018/2/layout/IconCircleList"/>
    <dgm:cxn modelId="{7FD9FB73-0C8D-4546-B7BA-318881576F31}" type="presParOf" srcId="{E31FCFCD-D5D9-4084-A88C-F79361244F6F}" destId="{9AE47A1E-177F-447F-80D9-774197F3E37F}" srcOrd="1" destOrd="0" presId="urn:microsoft.com/office/officeart/2018/2/layout/IconCircleList"/>
    <dgm:cxn modelId="{F8D944EE-B387-48FA-9D70-BD119C9F2ABD}" type="presParOf" srcId="{E31FCFCD-D5D9-4084-A88C-F79361244F6F}" destId="{A19C1FC8-1299-4DB3-ADC9-AA4A4C2CCB13}" srcOrd="2" destOrd="0" presId="urn:microsoft.com/office/officeart/2018/2/layout/IconCircleList"/>
    <dgm:cxn modelId="{3B39C6BB-E46A-4F33-A777-4859878A9DB0}" type="presParOf" srcId="{E31FCFCD-D5D9-4084-A88C-F79361244F6F}" destId="{70A31337-D212-4DFF-A0E2-0301F4225066}" srcOrd="3" destOrd="0" presId="urn:microsoft.com/office/officeart/2018/2/layout/IconCircleList"/>
    <dgm:cxn modelId="{0E3F3124-2744-400A-8CC2-74997C548A24}" type="presParOf" srcId="{B3D89D4F-A1A6-49C6-974A-BCE14B062D36}" destId="{5CD87FB8-6671-4E4B-AB5E-EBB988A0C1D2}" srcOrd="5" destOrd="0" presId="urn:microsoft.com/office/officeart/2018/2/layout/IconCircleList"/>
    <dgm:cxn modelId="{3DF9F3FC-CBD1-4B55-BE92-40E3E405FB2C}" type="presParOf" srcId="{B3D89D4F-A1A6-49C6-974A-BCE14B062D36}" destId="{4303C6DC-2650-44D8-9A0B-8CC66630E7E1}" srcOrd="6" destOrd="0" presId="urn:microsoft.com/office/officeart/2018/2/layout/IconCircleList"/>
    <dgm:cxn modelId="{9174A690-942C-45E6-ACA0-3DBA7B1BDFF1}" type="presParOf" srcId="{4303C6DC-2650-44D8-9A0B-8CC66630E7E1}" destId="{70D0D322-8546-45AB-99F7-9444024679FD}" srcOrd="0" destOrd="0" presId="urn:microsoft.com/office/officeart/2018/2/layout/IconCircleList"/>
    <dgm:cxn modelId="{5FB6B8D5-195D-4224-B313-A0F82C83B74C}" type="presParOf" srcId="{4303C6DC-2650-44D8-9A0B-8CC66630E7E1}" destId="{1A7C9B99-D1E8-4944-AA8A-5B46E0670AE1}" srcOrd="1" destOrd="0" presId="urn:microsoft.com/office/officeart/2018/2/layout/IconCircleList"/>
    <dgm:cxn modelId="{4BF8DC6D-583D-4FC9-A24E-2F1A97CF3398}" type="presParOf" srcId="{4303C6DC-2650-44D8-9A0B-8CC66630E7E1}" destId="{33D9C637-EE83-4019-B3F6-6A80F8966F84}" srcOrd="2" destOrd="0" presId="urn:microsoft.com/office/officeart/2018/2/layout/IconCircleList"/>
    <dgm:cxn modelId="{43413A98-38FE-459F-A8D2-9954BE95F087}" type="presParOf" srcId="{4303C6DC-2650-44D8-9A0B-8CC66630E7E1}" destId="{D148A5BC-6528-413D-8334-6E7B0980D67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732417-BA54-45D2-AD19-FC73087F4F22}"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F0A067FF-863E-4E9A-9B93-168CA4D934E6}">
      <dgm:prSet/>
      <dgm:spPr/>
      <dgm:t>
        <a:bodyPr/>
        <a:lstStyle/>
        <a:p>
          <a:pPr>
            <a:lnSpc>
              <a:spcPct val="100000"/>
            </a:lnSpc>
          </a:pPr>
          <a:r>
            <a:rPr lang="en-US" b="1" dirty="0">
              <a:latin typeface="Times New Roman"/>
              <a:cs typeface="Times New Roman"/>
            </a:rPr>
            <a:t>Backend  - </a:t>
          </a:r>
          <a:r>
            <a:rPr lang="en-US" dirty="0">
              <a:latin typeface="Times New Roman"/>
              <a:cs typeface="Times New Roman"/>
            </a:rPr>
            <a:t> Flask or </a:t>
          </a:r>
          <a:r>
            <a:rPr lang="en-US" dirty="0" err="1">
              <a:latin typeface="Times New Roman"/>
              <a:cs typeface="Times New Roman"/>
            </a:rPr>
            <a:t>FastAPI</a:t>
          </a:r>
          <a:r>
            <a:rPr lang="en-US" dirty="0">
              <a:latin typeface="Times New Roman"/>
              <a:cs typeface="Times New Roman"/>
            </a:rPr>
            <a:t> for serving the ML model.</a:t>
          </a:r>
        </a:p>
      </dgm:t>
    </dgm:pt>
    <dgm:pt modelId="{B870ABCC-BDA3-4F29-AE92-74764CA72CEB}" type="parTrans" cxnId="{38E164AC-3DA7-4B36-A8A0-E92B1E3E3E39}">
      <dgm:prSet/>
      <dgm:spPr/>
      <dgm:t>
        <a:bodyPr/>
        <a:lstStyle/>
        <a:p>
          <a:endParaRPr lang="en-US"/>
        </a:p>
      </dgm:t>
    </dgm:pt>
    <dgm:pt modelId="{F66E1E2D-BD9C-4846-B107-EE051DBF5A65}" type="sibTrans" cxnId="{38E164AC-3DA7-4B36-A8A0-E92B1E3E3E39}">
      <dgm:prSet/>
      <dgm:spPr/>
      <dgm:t>
        <a:bodyPr/>
        <a:lstStyle/>
        <a:p>
          <a:pPr>
            <a:lnSpc>
              <a:spcPct val="100000"/>
            </a:lnSpc>
          </a:pPr>
          <a:endParaRPr lang="en-US"/>
        </a:p>
      </dgm:t>
    </dgm:pt>
    <dgm:pt modelId="{D68412F2-07BB-4CF7-A78B-79BA6F6AD327}">
      <dgm:prSet/>
      <dgm:spPr/>
      <dgm:t>
        <a:bodyPr/>
        <a:lstStyle/>
        <a:p>
          <a:pPr>
            <a:lnSpc>
              <a:spcPct val="100000"/>
            </a:lnSpc>
          </a:pPr>
          <a:r>
            <a:rPr lang="en-US" dirty="0">
              <a:latin typeface="Times New Roman"/>
              <a:cs typeface="Times New Roman"/>
            </a:rPr>
            <a:t>Frontend -  HTML, CSS, JavaScript (or frameworks like React).</a:t>
          </a:r>
        </a:p>
      </dgm:t>
    </dgm:pt>
    <dgm:pt modelId="{155D1D3D-2439-4FA9-8874-543794E47A35}" type="parTrans" cxnId="{8198456F-2C3D-4746-BEE0-32DA90461018}">
      <dgm:prSet/>
      <dgm:spPr/>
      <dgm:t>
        <a:bodyPr/>
        <a:lstStyle/>
        <a:p>
          <a:endParaRPr lang="en-US"/>
        </a:p>
      </dgm:t>
    </dgm:pt>
    <dgm:pt modelId="{BF3D8CF2-5636-44F6-BC64-427F62E51CAC}" type="sibTrans" cxnId="{8198456F-2C3D-4746-BEE0-32DA90461018}">
      <dgm:prSet/>
      <dgm:spPr/>
      <dgm:t>
        <a:bodyPr/>
        <a:lstStyle/>
        <a:p>
          <a:pPr>
            <a:lnSpc>
              <a:spcPct val="100000"/>
            </a:lnSpc>
          </a:pPr>
          <a:endParaRPr lang="en-US"/>
        </a:p>
      </dgm:t>
    </dgm:pt>
    <dgm:pt modelId="{C7491ACD-CEAD-4507-9B96-43A8611EAE32}">
      <dgm:prSet/>
      <dgm:spPr/>
      <dgm:t>
        <a:bodyPr/>
        <a:lstStyle/>
        <a:p>
          <a:pPr>
            <a:lnSpc>
              <a:spcPct val="100000"/>
            </a:lnSpc>
          </a:pPr>
          <a:r>
            <a:rPr lang="en-US" b="1" dirty="0">
              <a:latin typeface="Times New Roman"/>
              <a:cs typeface="Times New Roman"/>
            </a:rPr>
            <a:t>Machine Learning -</a:t>
          </a:r>
          <a:r>
            <a:rPr lang="en-US" b="0" dirty="0">
              <a:latin typeface="Times New Roman"/>
              <a:cs typeface="Times New Roman"/>
            </a:rPr>
            <a:t> </a:t>
          </a:r>
          <a:r>
            <a:rPr lang="en-US" dirty="0">
              <a:latin typeface="Times New Roman"/>
              <a:cs typeface="Times New Roman"/>
            </a:rPr>
            <a:t>TensorFlow/Keras for the LSTM model.</a:t>
          </a:r>
          <a:endParaRPr lang="en-US" b="1" dirty="0">
            <a:latin typeface="Times New Roman"/>
            <a:cs typeface="Times New Roman"/>
          </a:endParaRPr>
        </a:p>
      </dgm:t>
    </dgm:pt>
    <dgm:pt modelId="{B07B9AB1-8EAA-4D3B-BB10-31442C92703A}" type="parTrans" cxnId="{7F7EA57E-E45F-4B63-88B9-9C0116B754F7}">
      <dgm:prSet/>
      <dgm:spPr/>
      <dgm:t>
        <a:bodyPr/>
        <a:lstStyle/>
        <a:p>
          <a:endParaRPr lang="en-US"/>
        </a:p>
      </dgm:t>
    </dgm:pt>
    <dgm:pt modelId="{E672A647-D7A6-4F49-A886-BBB019C0D55A}" type="sibTrans" cxnId="{7F7EA57E-E45F-4B63-88B9-9C0116B754F7}">
      <dgm:prSet/>
      <dgm:spPr/>
      <dgm:t>
        <a:bodyPr/>
        <a:lstStyle/>
        <a:p>
          <a:pPr>
            <a:lnSpc>
              <a:spcPct val="100000"/>
            </a:lnSpc>
          </a:pPr>
          <a:endParaRPr lang="en-US"/>
        </a:p>
      </dgm:t>
    </dgm:pt>
    <dgm:pt modelId="{15B7FEEF-5E0A-4602-AF6C-5EC4FC50EFB3}">
      <dgm:prSet/>
      <dgm:spPr/>
      <dgm:t>
        <a:bodyPr/>
        <a:lstStyle/>
        <a:p>
          <a:pPr>
            <a:lnSpc>
              <a:spcPct val="100000"/>
            </a:lnSpc>
          </a:pPr>
          <a:r>
            <a:rPr lang="en-US" b="1" dirty="0">
              <a:latin typeface="Times New Roman"/>
              <a:cs typeface="Times New Roman"/>
            </a:rPr>
            <a:t>Deployment - </a:t>
          </a:r>
          <a:r>
            <a:rPr lang="en-US" dirty="0">
              <a:latin typeface="Times New Roman"/>
              <a:cs typeface="Times New Roman"/>
            </a:rPr>
            <a:t>AWS, Google Cloud, or Azure for hosting.</a:t>
          </a:r>
        </a:p>
      </dgm:t>
    </dgm:pt>
    <dgm:pt modelId="{EA05228D-FD2C-4E6E-88B7-F3D4157B9F9D}" type="parTrans" cxnId="{B00C3751-8946-4F3F-B6F1-FD363C50E17F}">
      <dgm:prSet/>
      <dgm:spPr/>
      <dgm:t>
        <a:bodyPr/>
        <a:lstStyle/>
        <a:p>
          <a:endParaRPr lang="en-US"/>
        </a:p>
      </dgm:t>
    </dgm:pt>
    <dgm:pt modelId="{24422FBC-B615-436F-A88B-4CA87CBCD247}" type="sibTrans" cxnId="{B00C3751-8946-4F3F-B6F1-FD363C50E17F}">
      <dgm:prSet/>
      <dgm:spPr/>
      <dgm:t>
        <a:bodyPr/>
        <a:lstStyle/>
        <a:p>
          <a:pPr>
            <a:lnSpc>
              <a:spcPct val="100000"/>
            </a:lnSpc>
          </a:pPr>
          <a:endParaRPr lang="en-US"/>
        </a:p>
      </dgm:t>
    </dgm:pt>
    <dgm:pt modelId="{39669871-1632-4096-A838-C4DFEEACF95A}">
      <dgm:prSet/>
      <dgm:spPr/>
      <dgm:t>
        <a:bodyPr/>
        <a:lstStyle/>
        <a:p>
          <a:pPr>
            <a:lnSpc>
              <a:spcPct val="100000"/>
            </a:lnSpc>
          </a:pPr>
          <a:r>
            <a:rPr lang="en-US" b="1" dirty="0">
              <a:latin typeface="Times New Roman"/>
              <a:cs typeface="Times New Roman"/>
            </a:rPr>
            <a:t>Database - </a:t>
          </a:r>
          <a:r>
            <a:rPr lang="en-US" b="0" dirty="0">
              <a:latin typeface="Times New Roman"/>
              <a:cs typeface="Times New Roman"/>
            </a:rPr>
            <a:t>SQLite</a:t>
          </a:r>
          <a:r>
            <a:rPr lang="en-US" dirty="0">
              <a:latin typeface="Times New Roman"/>
              <a:cs typeface="Times New Roman"/>
            </a:rPr>
            <a:t> or MongoDB for storing user inputs and logs.</a:t>
          </a:r>
        </a:p>
      </dgm:t>
    </dgm:pt>
    <dgm:pt modelId="{DBB46305-6D0C-4860-92B0-FEB5882B6586}" type="parTrans" cxnId="{62D95D78-9201-41CA-A514-947F548A5A26}">
      <dgm:prSet/>
      <dgm:spPr/>
      <dgm:t>
        <a:bodyPr/>
        <a:lstStyle/>
        <a:p>
          <a:endParaRPr lang="en-US"/>
        </a:p>
      </dgm:t>
    </dgm:pt>
    <dgm:pt modelId="{56C517FA-2747-43AB-91B5-A11D7D0D17F2}" type="sibTrans" cxnId="{62D95D78-9201-41CA-A514-947F548A5A26}">
      <dgm:prSet/>
      <dgm:spPr/>
      <dgm:t>
        <a:bodyPr/>
        <a:lstStyle/>
        <a:p>
          <a:endParaRPr lang="en-US"/>
        </a:p>
      </dgm:t>
    </dgm:pt>
    <dgm:pt modelId="{A59811C7-E8B0-43D4-8F7A-E4A751844802}" type="pres">
      <dgm:prSet presAssocID="{6C732417-BA54-45D2-AD19-FC73087F4F22}" presName="root" presStyleCnt="0">
        <dgm:presLayoutVars>
          <dgm:dir/>
          <dgm:resizeHandles val="exact"/>
        </dgm:presLayoutVars>
      </dgm:prSet>
      <dgm:spPr/>
    </dgm:pt>
    <dgm:pt modelId="{6AEE6460-5C6E-4ACB-9856-A1DF8B9360F0}" type="pres">
      <dgm:prSet presAssocID="{6C732417-BA54-45D2-AD19-FC73087F4F22}" presName="container" presStyleCnt="0">
        <dgm:presLayoutVars>
          <dgm:dir/>
          <dgm:resizeHandles val="exact"/>
        </dgm:presLayoutVars>
      </dgm:prSet>
      <dgm:spPr/>
    </dgm:pt>
    <dgm:pt modelId="{3A8F9B9A-8101-4C78-AE36-3F4A2BB78EED}" type="pres">
      <dgm:prSet presAssocID="{F0A067FF-863E-4E9A-9B93-168CA4D934E6}" presName="compNode" presStyleCnt="0"/>
      <dgm:spPr/>
    </dgm:pt>
    <dgm:pt modelId="{C1710603-C667-42EC-8478-A28894137F21}" type="pres">
      <dgm:prSet presAssocID="{F0A067FF-863E-4E9A-9B93-168CA4D934E6}" presName="iconBgRect" presStyleLbl="bgShp" presStyleIdx="0" presStyleCnt="5"/>
      <dgm:spPr/>
    </dgm:pt>
    <dgm:pt modelId="{E957941F-35D3-4872-B953-F2162BC9B1DA}" type="pres">
      <dgm:prSet presAssocID="{F0A067FF-863E-4E9A-9B93-168CA4D934E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ask"/>
        </a:ext>
      </dgm:extLst>
    </dgm:pt>
    <dgm:pt modelId="{0C83F21A-A6A3-487D-B733-6D7D01510612}" type="pres">
      <dgm:prSet presAssocID="{F0A067FF-863E-4E9A-9B93-168CA4D934E6}" presName="spaceRect" presStyleCnt="0"/>
      <dgm:spPr/>
    </dgm:pt>
    <dgm:pt modelId="{232269C7-996F-400F-8964-512D3308FC5F}" type="pres">
      <dgm:prSet presAssocID="{F0A067FF-863E-4E9A-9B93-168CA4D934E6}" presName="textRect" presStyleLbl="revTx" presStyleIdx="0" presStyleCnt="5">
        <dgm:presLayoutVars>
          <dgm:chMax val="1"/>
          <dgm:chPref val="1"/>
        </dgm:presLayoutVars>
      </dgm:prSet>
      <dgm:spPr/>
    </dgm:pt>
    <dgm:pt modelId="{DDBEEFFA-2277-43E0-B3F1-9639F1C5CF08}" type="pres">
      <dgm:prSet presAssocID="{F66E1E2D-BD9C-4846-B107-EE051DBF5A65}" presName="sibTrans" presStyleLbl="sibTrans2D1" presStyleIdx="0" presStyleCnt="0"/>
      <dgm:spPr/>
    </dgm:pt>
    <dgm:pt modelId="{E57D2891-CCB8-4BDD-A8B5-BE2FF3D02E2F}" type="pres">
      <dgm:prSet presAssocID="{D68412F2-07BB-4CF7-A78B-79BA6F6AD327}" presName="compNode" presStyleCnt="0"/>
      <dgm:spPr/>
    </dgm:pt>
    <dgm:pt modelId="{4F73EE0A-0675-4F66-B660-7B9EB603380C}" type="pres">
      <dgm:prSet presAssocID="{D68412F2-07BB-4CF7-A78B-79BA6F6AD327}" presName="iconBgRect" presStyleLbl="bgShp" presStyleIdx="1" presStyleCnt="5"/>
      <dgm:spPr/>
    </dgm:pt>
    <dgm:pt modelId="{D6BA4D90-4DB9-40AF-BA48-092CAEA48833}" type="pres">
      <dgm:prSet presAssocID="{D68412F2-07BB-4CF7-A78B-79BA6F6AD32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675E4DC4-D6C7-44F2-B5C3-1E80C1802EF7}" type="pres">
      <dgm:prSet presAssocID="{D68412F2-07BB-4CF7-A78B-79BA6F6AD327}" presName="spaceRect" presStyleCnt="0"/>
      <dgm:spPr/>
    </dgm:pt>
    <dgm:pt modelId="{99EE63B9-7ED3-459F-93C3-0D0B3B511F7B}" type="pres">
      <dgm:prSet presAssocID="{D68412F2-07BB-4CF7-A78B-79BA6F6AD327}" presName="textRect" presStyleLbl="revTx" presStyleIdx="1" presStyleCnt="5">
        <dgm:presLayoutVars>
          <dgm:chMax val="1"/>
          <dgm:chPref val="1"/>
        </dgm:presLayoutVars>
      </dgm:prSet>
      <dgm:spPr/>
    </dgm:pt>
    <dgm:pt modelId="{BA2DD769-F3BB-4352-BB12-57519C8F6827}" type="pres">
      <dgm:prSet presAssocID="{BF3D8CF2-5636-44F6-BC64-427F62E51CAC}" presName="sibTrans" presStyleLbl="sibTrans2D1" presStyleIdx="0" presStyleCnt="0"/>
      <dgm:spPr/>
    </dgm:pt>
    <dgm:pt modelId="{F25ECEFE-63D7-4BB8-B154-4E2C49A114AD}" type="pres">
      <dgm:prSet presAssocID="{C7491ACD-CEAD-4507-9B96-43A8611EAE32}" presName="compNode" presStyleCnt="0"/>
      <dgm:spPr/>
    </dgm:pt>
    <dgm:pt modelId="{70423E0B-20FF-4552-961F-0A15370CACC1}" type="pres">
      <dgm:prSet presAssocID="{C7491ACD-CEAD-4507-9B96-43A8611EAE32}" presName="iconBgRect" presStyleLbl="bgShp" presStyleIdx="2" presStyleCnt="5"/>
      <dgm:spPr/>
    </dgm:pt>
    <dgm:pt modelId="{2FA40618-83F8-4C6A-BE9B-AD7CF34A8AC8}" type="pres">
      <dgm:prSet presAssocID="{C7491ACD-CEAD-4507-9B96-43A8611EAE3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otes"/>
        </a:ext>
      </dgm:extLst>
    </dgm:pt>
    <dgm:pt modelId="{837BBA4A-8513-4879-A7DB-643D53F5F018}" type="pres">
      <dgm:prSet presAssocID="{C7491ACD-CEAD-4507-9B96-43A8611EAE32}" presName="spaceRect" presStyleCnt="0"/>
      <dgm:spPr/>
    </dgm:pt>
    <dgm:pt modelId="{48C6B218-BF6B-4EBA-AB35-57A65D769B92}" type="pres">
      <dgm:prSet presAssocID="{C7491ACD-CEAD-4507-9B96-43A8611EAE32}" presName="textRect" presStyleLbl="revTx" presStyleIdx="2" presStyleCnt="5">
        <dgm:presLayoutVars>
          <dgm:chMax val="1"/>
          <dgm:chPref val="1"/>
        </dgm:presLayoutVars>
      </dgm:prSet>
      <dgm:spPr/>
    </dgm:pt>
    <dgm:pt modelId="{8F2F4D73-D837-4406-BCCF-CC62D06DC548}" type="pres">
      <dgm:prSet presAssocID="{E672A647-D7A6-4F49-A886-BBB019C0D55A}" presName="sibTrans" presStyleLbl="sibTrans2D1" presStyleIdx="0" presStyleCnt="0"/>
      <dgm:spPr/>
    </dgm:pt>
    <dgm:pt modelId="{39190F86-8000-4D2F-A8EE-6DB10231D0CD}" type="pres">
      <dgm:prSet presAssocID="{15B7FEEF-5E0A-4602-AF6C-5EC4FC50EFB3}" presName="compNode" presStyleCnt="0"/>
      <dgm:spPr/>
    </dgm:pt>
    <dgm:pt modelId="{915E7B91-7B62-4F97-A5B5-24CE4A516B69}" type="pres">
      <dgm:prSet presAssocID="{15B7FEEF-5E0A-4602-AF6C-5EC4FC50EFB3}" presName="iconBgRect" presStyleLbl="bgShp" presStyleIdx="3" presStyleCnt="5"/>
      <dgm:spPr/>
    </dgm:pt>
    <dgm:pt modelId="{FB6CF45F-8269-474D-BE6E-4AEDFBD69216}" type="pres">
      <dgm:prSet presAssocID="{15B7FEEF-5E0A-4602-AF6C-5EC4FC50EFB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FCB8B6FD-B32D-4EC2-840C-FB63003C1EF7}" type="pres">
      <dgm:prSet presAssocID="{15B7FEEF-5E0A-4602-AF6C-5EC4FC50EFB3}" presName="spaceRect" presStyleCnt="0"/>
      <dgm:spPr/>
    </dgm:pt>
    <dgm:pt modelId="{184B3E3B-3A7A-4507-8959-B89A31BA6156}" type="pres">
      <dgm:prSet presAssocID="{15B7FEEF-5E0A-4602-AF6C-5EC4FC50EFB3}" presName="textRect" presStyleLbl="revTx" presStyleIdx="3" presStyleCnt="5">
        <dgm:presLayoutVars>
          <dgm:chMax val="1"/>
          <dgm:chPref val="1"/>
        </dgm:presLayoutVars>
      </dgm:prSet>
      <dgm:spPr/>
    </dgm:pt>
    <dgm:pt modelId="{18D49EE2-F782-45D8-B60E-134DD4821C09}" type="pres">
      <dgm:prSet presAssocID="{24422FBC-B615-436F-A88B-4CA87CBCD247}" presName="sibTrans" presStyleLbl="sibTrans2D1" presStyleIdx="0" presStyleCnt="0"/>
      <dgm:spPr/>
    </dgm:pt>
    <dgm:pt modelId="{E767953A-B025-4B34-A86F-314C1B8F717D}" type="pres">
      <dgm:prSet presAssocID="{39669871-1632-4096-A838-C4DFEEACF95A}" presName="compNode" presStyleCnt="0"/>
      <dgm:spPr/>
    </dgm:pt>
    <dgm:pt modelId="{48A48CA1-1D72-4956-A36E-85632A0810AA}" type="pres">
      <dgm:prSet presAssocID="{39669871-1632-4096-A838-C4DFEEACF95A}" presName="iconBgRect" presStyleLbl="bgShp" presStyleIdx="4" presStyleCnt="5"/>
      <dgm:spPr/>
    </dgm:pt>
    <dgm:pt modelId="{8D4CD547-8A17-4461-878C-28C5C02E56F8}" type="pres">
      <dgm:prSet presAssocID="{39669871-1632-4096-A838-C4DFEEACF95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C81C1B0D-4482-4DBC-81E3-3E26358AEA55}" type="pres">
      <dgm:prSet presAssocID="{39669871-1632-4096-A838-C4DFEEACF95A}" presName="spaceRect" presStyleCnt="0"/>
      <dgm:spPr/>
    </dgm:pt>
    <dgm:pt modelId="{423EAB78-21BC-4ADF-84C3-493D4C2DC5AB}" type="pres">
      <dgm:prSet presAssocID="{39669871-1632-4096-A838-C4DFEEACF95A}" presName="textRect" presStyleLbl="revTx" presStyleIdx="4" presStyleCnt="5">
        <dgm:presLayoutVars>
          <dgm:chMax val="1"/>
          <dgm:chPref val="1"/>
        </dgm:presLayoutVars>
      </dgm:prSet>
      <dgm:spPr/>
    </dgm:pt>
  </dgm:ptLst>
  <dgm:cxnLst>
    <dgm:cxn modelId="{8AD8B026-5FA5-4472-A6C9-74AB58DB47DF}" type="presOf" srcId="{F66E1E2D-BD9C-4846-B107-EE051DBF5A65}" destId="{DDBEEFFA-2277-43E0-B3F1-9639F1C5CF08}" srcOrd="0" destOrd="0" presId="urn:microsoft.com/office/officeart/2018/2/layout/IconCircleList"/>
    <dgm:cxn modelId="{718F8428-CC55-4BE2-974F-376F43D37AAE}" type="presOf" srcId="{C7491ACD-CEAD-4507-9B96-43A8611EAE32}" destId="{48C6B218-BF6B-4EBA-AB35-57A65D769B92}" srcOrd="0" destOrd="0" presId="urn:microsoft.com/office/officeart/2018/2/layout/IconCircleList"/>
    <dgm:cxn modelId="{599D125C-C8DA-43A0-807F-8B30759019E9}" type="presOf" srcId="{BF3D8CF2-5636-44F6-BC64-427F62E51CAC}" destId="{BA2DD769-F3BB-4352-BB12-57519C8F6827}" srcOrd="0" destOrd="0" presId="urn:microsoft.com/office/officeart/2018/2/layout/IconCircleList"/>
    <dgm:cxn modelId="{CE2B8662-6B14-4B12-9DEA-85D09AE9562A}" type="presOf" srcId="{24422FBC-B615-436F-A88B-4CA87CBCD247}" destId="{18D49EE2-F782-45D8-B60E-134DD4821C09}" srcOrd="0" destOrd="0" presId="urn:microsoft.com/office/officeart/2018/2/layout/IconCircleList"/>
    <dgm:cxn modelId="{A2E64B48-0318-44BA-A795-D5502A8C33BE}" type="presOf" srcId="{15B7FEEF-5E0A-4602-AF6C-5EC4FC50EFB3}" destId="{184B3E3B-3A7A-4507-8959-B89A31BA6156}" srcOrd="0" destOrd="0" presId="urn:microsoft.com/office/officeart/2018/2/layout/IconCircleList"/>
    <dgm:cxn modelId="{737E334F-414F-4693-9DC2-D10C3E1B10CC}" type="presOf" srcId="{F0A067FF-863E-4E9A-9B93-168CA4D934E6}" destId="{232269C7-996F-400F-8964-512D3308FC5F}" srcOrd="0" destOrd="0" presId="urn:microsoft.com/office/officeart/2018/2/layout/IconCircleList"/>
    <dgm:cxn modelId="{8198456F-2C3D-4746-BEE0-32DA90461018}" srcId="{6C732417-BA54-45D2-AD19-FC73087F4F22}" destId="{D68412F2-07BB-4CF7-A78B-79BA6F6AD327}" srcOrd="1" destOrd="0" parTransId="{155D1D3D-2439-4FA9-8874-543794E47A35}" sibTransId="{BF3D8CF2-5636-44F6-BC64-427F62E51CAC}"/>
    <dgm:cxn modelId="{B00C3751-8946-4F3F-B6F1-FD363C50E17F}" srcId="{6C732417-BA54-45D2-AD19-FC73087F4F22}" destId="{15B7FEEF-5E0A-4602-AF6C-5EC4FC50EFB3}" srcOrd="3" destOrd="0" parTransId="{EA05228D-FD2C-4E6E-88B7-F3D4157B9F9D}" sibTransId="{24422FBC-B615-436F-A88B-4CA87CBCD247}"/>
    <dgm:cxn modelId="{A1355076-B0A6-4255-A474-23602B9A252D}" type="presOf" srcId="{E672A647-D7A6-4F49-A886-BBB019C0D55A}" destId="{8F2F4D73-D837-4406-BCCF-CC62D06DC548}" srcOrd="0" destOrd="0" presId="urn:microsoft.com/office/officeart/2018/2/layout/IconCircleList"/>
    <dgm:cxn modelId="{62D95D78-9201-41CA-A514-947F548A5A26}" srcId="{6C732417-BA54-45D2-AD19-FC73087F4F22}" destId="{39669871-1632-4096-A838-C4DFEEACF95A}" srcOrd="4" destOrd="0" parTransId="{DBB46305-6D0C-4860-92B0-FEB5882B6586}" sibTransId="{56C517FA-2747-43AB-91B5-A11D7D0D17F2}"/>
    <dgm:cxn modelId="{7F7EA57E-E45F-4B63-88B9-9C0116B754F7}" srcId="{6C732417-BA54-45D2-AD19-FC73087F4F22}" destId="{C7491ACD-CEAD-4507-9B96-43A8611EAE32}" srcOrd="2" destOrd="0" parTransId="{B07B9AB1-8EAA-4D3B-BB10-31442C92703A}" sibTransId="{E672A647-D7A6-4F49-A886-BBB019C0D55A}"/>
    <dgm:cxn modelId="{38E164AC-3DA7-4B36-A8A0-E92B1E3E3E39}" srcId="{6C732417-BA54-45D2-AD19-FC73087F4F22}" destId="{F0A067FF-863E-4E9A-9B93-168CA4D934E6}" srcOrd="0" destOrd="0" parTransId="{B870ABCC-BDA3-4F29-AE92-74764CA72CEB}" sibTransId="{F66E1E2D-BD9C-4846-B107-EE051DBF5A65}"/>
    <dgm:cxn modelId="{5269A5D5-15C3-4544-86B6-64C5891CC5CF}" type="presOf" srcId="{39669871-1632-4096-A838-C4DFEEACF95A}" destId="{423EAB78-21BC-4ADF-84C3-493D4C2DC5AB}" srcOrd="0" destOrd="0" presId="urn:microsoft.com/office/officeart/2018/2/layout/IconCircleList"/>
    <dgm:cxn modelId="{7126D2DB-B6B8-46B4-ABB5-41602F1C12DB}" type="presOf" srcId="{D68412F2-07BB-4CF7-A78B-79BA6F6AD327}" destId="{99EE63B9-7ED3-459F-93C3-0D0B3B511F7B}" srcOrd="0" destOrd="0" presId="urn:microsoft.com/office/officeart/2018/2/layout/IconCircleList"/>
    <dgm:cxn modelId="{6C1E72E2-D1AB-46EC-A6FE-FF22FE8A0224}" type="presOf" srcId="{6C732417-BA54-45D2-AD19-FC73087F4F22}" destId="{A59811C7-E8B0-43D4-8F7A-E4A751844802}" srcOrd="0" destOrd="0" presId="urn:microsoft.com/office/officeart/2018/2/layout/IconCircleList"/>
    <dgm:cxn modelId="{B4E00B5E-BD8A-43FA-B7ED-09451FB42320}" type="presParOf" srcId="{A59811C7-E8B0-43D4-8F7A-E4A751844802}" destId="{6AEE6460-5C6E-4ACB-9856-A1DF8B9360F0}" srcOrd="0" destOrd="0" presId="urn:microsoft.com/office/officeart/2018/2/layout/IconCircleList"/>
    <dgm:cxn modelId="{CCE40786-CBB3-4AF9-B1B9-3CB6EDA59C65}" type="presParOf" srcId="{6AEE6460-5C6E-4ACB-9856-A1DF8B9360F0}" destId="{3A8F9B9A-8101-4C78-AE36-3F4A2BB78EED}" srcOrd="0" destOrd="0" presId="urn:microsoft.com/office/officeart/2018/2/layout/IconCircleList"/>
    <dgm:cxn modelId="{1A811CE8-9C0E-4BD6-8CDA-4E25E2602151}" type="presParOf" srcId="{3A8F9B9A-8101-4C78-AE36-3F4A2BB78EED}" destId="{C1710603-C667-42EC-8478-A28894137F21}" srcOrd="0" destOrd="0" presId="urn:microsoft.com/office/officeart/2018/2/layout/IconCircleList"/>
    <dgm:cxn modelId="{D7D25646-6095-494E-8E80-43BD1387AA02}" type="presParOf" srcId="{3A8F9B9A-8101-4C78-AE36-3F4A2BB78EED}" destId="{E957941F-35D3-4872-B953-F2162BC9B1DA}" srcOrd="1" destOrd="0" presId="urn:microsoft.com/office/officeart/2018/2/layout/IconCircleList"/>
    <dgm:cxn modelId="{C414ECD9-BDEA-4277-903A-45A39E678116}" type="presParOf" srcId="{3A8F9B9A-8101-4C78-AE36-3F4A2BB78EED}" destId="{0C83F21A-A6A3-487D-B733-6D7D01510612}" srcOrd="2" destOrd="0" presId="urn:microsoft.com/office/officeart/2018/2/layout/IconCircleList"/>
    <dgm:cxn modelId="{CDAF87FD-CAB8-4613-AD94-B7DE36A34FA2}" type="presParOf" srcId="{3A8F9B9A-8101-4C78-AE36-3F4A2BB78EED}" destId="{232269C7-996F-400F-8964-512D3308FC5F}" srcOrd="3" destOrd="0" presId="urn:microsoft.com/office/officeart/2018/2/layout/IconCircleList"/>
    <dgm:cxn modelId="{3544D38D-8946-4C0C-B676-6EF0C1CFF316}" type="presParOf" srcId="{6AEE6460-5C6E-4ACB-9856-A1DF8B9360F0}" destId="{DDBEEFFA-2277-43E0-B3F1-9639F1C5CF08}" srcOrd="1" destOrd="0" presId="urn:microsoft.com/office/officeart/2018/2/layout/IconCircleList"/>
    <dgm:cxn modelId="{CA62D8FD-3EFE-47B0-820E-912DC23212FE}" type="presParOf" srcId="{6AEE6460-5C6E-4ACB-9856-A1DF8B9360F0}" destId="{E57D2891-CCB8-4BDD-A8B5-BE2FF3D02E2F}" srcOrd="2" destOrd="0" presId="urn:microsoft.com/office/officeart/2018/2/layout/IconCircleList"/>
    <dgm:cxn modelId="{1ED6DCE3-233B-4CFB-9125-6F9F5FE875EA}" type="presParOf" srcId="{E57D2891-CCB8-4BDD-A8B5-BE2FF3D02E2F}" destId="{4F73EE0A-0675-4F66-B660-7B9EB603380C}" srcOrd="0" destOrd="0" presId="urn:microsoft.com/office/officeart/2018/2/layout/IconCircleList"/>
    <dgm:cxn modelId="{63F21E14-DC9D-44FC-9094-0FB8659C6F93}" type="presParOf" srcId="{E57D2891-CCB8-4BDD-A8B5-BE2FF3D02E2F}" destId="{D6BA4D90-4DB9-40AF-BA48-092CAEA48833}" srcOrd="1" destOrd="0" presId="urn:microsoft.com/office/officeart/2018/2/layout/IconCircleList"/>
    <dgm:cxn modelId="{8D7F8E80-4780-4CFA-9B9F-E085555B17CE}" type="presParOf" srcId="{E57D2891-CCB8-4BDD-A8B5-BE2FF3D02E2F}" destId="{675E4DC4-D6C7-44F2-B5C3-1E80C1802EF7}" srcOrd="2" destOrd="0" presId="urn:microsoft.com/office/officeart/2018/2/layout/IconCircleList"/>
    <dgm:cxn modelId="{65E91B26-ECB7-4829-AB3B-75D1701A4762}" type="presParOf" srcId="{E57D2891-CCB8-4BDD-A8B5-BE2FF3D02E2F}" destId="{99EE63B9-7ED3-459F-93C3-0D0B3B511F7B}" srcOrd="3" destOrd="0" presId="urn:microsoft.com/office/officeart/2018/2/layout/IconCircleList"/>
    <dgm:cxn modelId="{DB488B6C-D07E-4C0A-85B9-C799AD661F73}" type="presParOf" srcId="{6AEE6460-5C6E-4ACB-9856-A1DF8B9360F0}" destId="{BA2DD769-F3BB-4352-BB12-57519C8F6827}" srcOrd="3" destOrd="0" presId="urn:microsoft.com/office/officeart/2018/2/layout/IconCircleList"/>
    <dgm:cxn modelId="{049BDA48-3A77-4F3D-B3C3-672D23585C65}" type="presParOf" srcId="{6AEE6460-5C6E-4ACB-9856-A1DF8B9360F0}" destId="{F25ECEFE-63D7-4BB8-B154-4E2C49A114AD}" srcOrd="4" destOrd="0" presId="urn:microsoft.com/office/officeart/2018/2/layout/IconCircleList"/>
    <dgm:cxn modelId="{0F050AA3-793E-4DA7-B99A-E500AD4450E8}" type="presParOf" srcId="{F25ECEFE-63D7-4BB8-B154-4E2C49A114AD}" destId="{70423E0B-20FF-4552-961F-0A15370CACC1}" srcOrd="0" destOrd="0" presId="urn:microsoft.com/office/officeart/2018/2/layout/IconCircleList"/>
    <dgm:cxn modelId="{D95170CA-4409-4665-9797-765BF1C6CAB2}" type="presParOf" srcId="{F25ECEFE-63D7-4BB8-B154-4E2C49A114AD}" destId="{2FA40618-83F8-4C6A-BE9B-AD7CF34A8AC8}" srcOrd="1" destOrd="0" presId="urn:microsoft.com/office/officeart/2018/2/layout/IconCircleList"/>
    <dgm:cxn modelId="{597B9D9B-E08C-4E90-B169-BF7E2964F1D7}" type="presParOf" srcId="{F25ECEFE-63D7-4BB8-B154-4E2C49A114AD}" destId="{837BBA4A-8513-4879-A7DB-643D53F5F018}" srcOrd="2" destOrd="0" presId="urn:microsoft.com/office/officeart/2018/2/layout/IconCircleList"/>
    <dgm:cxn modelId="{857A2B64-1CCC-4794-A19B-2D6103A205C8}" type="presParOf" srcId="{F25ECEFE-63D7-4BB8-B154-4E2C49A114AD}" destId="{48C6B218-BF6B-4EBA-AB35-57A65D769B92}" srcOrd="3" destOrd="0" presId="urn:microsoft.com/office/officeart/2018/2/layout/IconCircleList"/>
    <dgm:cxn modelId="{925B8278-BFB3-4CD1-85FD-06B8C923352B}" type="presParOf" srcId="{6AEE6460-5C6E-4ACB-9856-A1DF8B9360F0}" destId="{8F2F4D73-D837-4406-BCCF-CC62D06DC548}" srcOrd="5" destOrd="0" presId="urn:microsoft.com/office/officeart/2018/2/layout/IconCircleList"/>
    <dgm:cxn modelId="{CE27B06B-D264-4DB1-BA75-5B7FEA5C13CD}" type="presParOf" srcId="{6AEE6460-5C6E-4ACB-9856-A1DF8B9360F0}" destId="{39190F86-8000-4D2F-A8EE-6DB10231D0CD}" srcOrd="6" destOrd="0" presId="urn:microsoft.com/office/officeart/2018/2/layout/IconCircleList"/>
    <dgm:cxn modelId="{42D06F69-3BE7-414C-AC66-309E35F9D6A0}" type="presParOf" srcId="{39190F86-8000-4D2F-A8EE-6DB10231D0CD}" destId="{915E7B91-7B62-4F97-A5B5-24CE4A516B69}" srcOrd="0" destOrd="0" presId="urn:microsoft.com/office/officeart/2018/2/layout/IconCircleList"/>
    <dgm:cxn modelId="{334BCBEE-13E6-4D1A-A290-16A4C863C698}" type="presParOf" srcId="{39190F86-8000-4D2F-A8EE-6DB10231D0CD}" destId="{FB6CF45F-8269-474D-BE6E-4AEDFBD69216}" srcOrd="1" destOrd="0" presId="urn:microsoft.com/office/officeart/2018/2/layout/IconCircleList"/>
    <dgm:cxn modelId="{8928B2FE-B533-4BA1-B40C-4AF777FD88ED}" type="presParOf" srcId="{39190F86-8000-4D2F-A8EE-6DB10231D0CD}" destId="{FCB8B6FD-B32D-4EC2-840C-FB63003C1EF7}" srcOrd="2" destOrd="0" presId="urn:microsoft.com/office/officeart/2018/2/layout/IconCircleList"/>
    <dgm:cxn modelId="{7DBFC34F-3CD3-476F-BC8F-D332614B476F}" type="presParOf" srcId="{39190F86-8000-4D2F-A8EE-6DB10231D0CD}" destId="{184B3E3B-3A7A-4507-8959-B89A31BA6156}" srcOrd="3" destOrd="0" presId="urn:microsoft.com/office/officeart/2018/2/layout/IconCircleList"/>
    <dgm:cxn modelId="{53885784-E925-48DE-84FA-331453C13493}" type="presParOf" srcId="{6AEE6460-5C6E-4ACB-9856-A1DF8B9360F0}" destId="{18D49EE2-F782-45D8-B60E-134DD4821C09}" srcOrd="7" destOrd="0" presId="urn:microsoft.com/office/officeart/2018/2/layout/IconCircleList"/>
    <dgm:cxn modelId="{84EC4BEF-B32F-451F-A67A-2F042A1CED3C}" type="presParOf" srcId="{6AEE6460-5C6E-4ACB-9856-A1DF8B9360F0}" destId="{E767953A-B025-4B34-A86F-314C1B8F717D}" srcOrd="8" destOrd="0" presId="urn:microsoft.com/office/officeart/2018/2/layout/IconCircleList"/>
    <dgm:cxn modelId="{27344F83-3D18-49CD-AFDC-55BE5910CDE5}" type="presParOf" srcId="{E767953A-B025-4B34-A86F-314C1B8F717D}" destId="{48A48CA1-1D72-4956-A36E-85632A0810AA}" srcOrd="0" destOrd="0" presId="urn:microsoft.com/office/officeart/2018/2/layout/IconCircleList"/>
    <dgm:cxn modelId="{5519AB5B-C0DD-4D11-AEB6-F15C96CA928D}" type="presParOf" srcId="{E767953A-B025-4B34-A86F-314C1B8F717D}" destId="{8D4CD547-8A17-4461-878C-28C5C02E56F8}" srcOrd="1" destOrd="0" presId="urn:microsoft.com/office/officeart/2018/2/layout/IconCircleList"/>
    <dgm:cxn modelId="{C33F5B81-D949-4211-92E8-DC87CBFBCC56}" type="presParOf" srcId="{E767953A-B025-4B34-A86F-314C1B8F717D}" destId="{C81C1B0D-4482-4DBC-81E3-3E26358AEA55}" srcOrd="2" destOrd="0" presId="urn:microsoft.com/office/officeart/2018/2/layout/IconCircleList"/>
    <dgm:cxn modelId="{C834438F-7573-41ED-B24A-45781B8FF8F8}" type="presParOf" srcId="{E767953A-B025-4B34-A86F-314C1B8F717D}" destId="{423EAB78-21BC-4ADF-84C3-493D4C2DC5A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5DF874-3D84-4769-9497-AD5E9CAC01EB}"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US"/>
        </a:p>
      </dgm:t>
    </dgm:pt>
    <dgm:pt modelId="{CF9FB0A2-8E05-4EC7-B2AE-8C093F487A37}">
      <dgm:prSet phldr="0"/>
      <dgm:spPr/>
      <dgm:t>
        <a:bodyPr/>
        <a:lstStyle/>
        <a:p>
          <a:pPr rtl="0"/>
          <a:r>
            <a:rPr lang="en-US" dirty="0">
              <a:latin typeface="Times New Roman"/>
              <a:cs typeface="Times New Roman"/>
            </a:rPr>
            <a:t>Monitoring : Use tools like Prometheus or CloudWatch for application monitoring.</a:t>
          </a:r>
        </a:p>
      </dgm:t>
    </dgm:pt>
    <dgm:pt modelId="{F5800075-786D-4CA4-97B7-33791753006F}" type="parTrans" cxnId="{5259E8EF-9619-4C31-AF4A-EF305E4B7599}">
      <dgm:prSet/>
      <dgm:spPr/>
      <dgm:t>
        <a:bodyPr/>
        <a:lstStyle/>
        <a:p>
          <a:endParaRPr lang="en-US"/>
        </a:p>
      </dgm:t>
    </dgm:pt>
    <dgm:pt modelId="{6539A354-FBCD-4502-97FC-247D21D6D174}" type="sibTrans" cxnId="{5259E8EF-9619-4C31-AF4A-EF305E4B7599}">
      <dgm:prSet phldrT="4"/>
      <dgm:spPr/>
      <dgm:t>
        <a:bodyPr/>
        <a:lstStyle/>
        <a:p>
          <a:endParaRPr lang="en-US"/>
        </a:p>
      </dgm:t>
    </dgm:pt>
    <dgm:pt modelId="{0388195B-5CEA-4F67-9FD3-AB558320EB1D}">
      <dgm:prSet phldr="0"/>
      <dgm:spPr/>
      <dgm:t>
        <a:bodyPr/>
        <a:lstStyle/>
        <a:p>
          <a:pPr rtl="0"/>
          <a:r>
            <a:rPr lang="en-US" dirty="0">
              <a:latin typeface="Times New Roman"/>
              <a:cs typeface="Times New Roman"/>
            </a:rPr>
            <a:t>Cloud Hosting : Deploy the web application on AWS/Google Cloud/Azure.</a:t>
          </a:r>
        </a:p>
      </dgm:t>
    </dgm:pt>
    <dgm:pt modelId="{BB18178E-279A-4BDF-A800-30CCD28FB21B}" type="parTrans" cxnId="{BD2B99A5-8DE1-4A77-8262-2AC359EC00E1}">
      <dgm:prSet/>
      <dgm:spPr/>
    </dgm:pt>
    <dgm:pt modelId="{3FFD8200-F9C4-4871-9BE8-6D053E58700A}" type="sibTrans" cxnId="{BD2B99A5-8DE1-4A77-8262-2AC359EC00E1}">
      <dgm:prSet/>
      <dgm:spPr/>
      <dgm:t>
        <a:bodyPr/>
        <a:lstStyle/>
        <a:p>
          <a:endParaRPr lang="en-US"/>
        </a:p>
      </dgm:t>
    </dgm:pt>
    <dgm:pt modelId="{973B9BB1-4EFC-45C3-AC71-966D0D5D9065}">
      <dgm:prSet phldr="0"/>
      <dgm:spPr/>
      <dgm:t>
        <a:bodyPr/>
        <a:lstStyle/>
        <a:p>
          <a:pPr rtl="0"/>
          <a:r>
            <a:rPr lang="en-US" dirty="0">
              <a:latin typeface="Times New Roman"/>
              <a:cs typeface="Times New Roman"/>
            </a:rPr>
            <a:t>Model Optimization :  Use TensorFlow Serving or TorchServe for efficient model inference.</a:t>
          </a:r>
        </a:p>
      </dgm:t>
    </dgm:pt>
    <dgm:pt modelId="{C2AB3ECE-A88E-4053-A6EA-CCC61EB056FE}" type="parTrans" cxnId="{64561022-84F0-47E7-B4BC-9F8270D60D7D}">
      <dgm:prSet/>
      <dgm:spPr/>
    </dgm:pt>
    <dgm:pt modelId="{548FBCC4-C6BB-46A0-9EC8-1064D1125E5F}" type="sibTrans" cxnId="{64561022-84F0-47E7-B4BC-9F8270D60D7D}">
      <dgm:prSet/>
      <dgm:spPr/>
      <dgm:t>
        <a:bodyPr/>
        <a:lstStyle/>
        <a:p>
          <a:endParaRPr lang="en-US"/>
        </a:p>
      </dgm:t>
    </dgm:pt>
    <dgm:pt modelId="{0B85DD93-4A13-4543-BAE6-7CCA4395C277}">
      <dgm:prSet phldr="0"/>
      <dgm:spPr/>
      <dgm:t>
        <a:bodyPr/>
        <a:lstStyle/>
        <a:p>
          <a:pPr rtl="0"/>
          <a:r>
            <a:rPr lang="en-US" dirty="0">
              <a:latin typeface="Times New Roman"/>
              <a:cs typeface="Times New Roman"/>
            </a:rPr>
            <a:t>Scalability : Implement load balancing and auto-scaling.</a:t>
          </a:r>
        </a:p>
      </dgm:t>
    </dgm:pt>
    <dgm:pt modelId="{4FC7314E-99DC-4888-9054-39BA05F00966}" type="parTrans" cxnId="{9D8E5259-D221-4DAE-ABD3-9D1302698943}">
      <dgm:prSet/>
      <dgm:spPr/>
    </dgm:pt>
    <dgm:pt modelId="{B67B3E9A-8BCE-4895-8839-21A55C1666FB}" type="sibTrans" cxnId="{9D8E5259-D221-4DAE-ABD3-9D1302698943}">
      <dgm:prSet/>
      <dgm:spPr/>
      <dgm:t>
        <a:bodyPr/>
        <a:lstStyle/>
        <a:p>
          <a:endParaRPr lang="en-US"/>
        </a:p>
      </dgm:t>
    </dgm:pt>
    <dgm:pt modelId="{91DA9042-4EF5-44DE-8071-E86317DDD1D7}" type="pres">
      <dgm:prSet presAssocID="{BB5DF874-3D84-4769-9497-AD5E9CAC01EB}" presName="diagram" presStyleCnt="0">
        <dgm:presLayoutVars>
          <dgm:dir/>
          <dgm:resizeHandles val="exact"/>
        </dgm:presLayoutVars>
      </dgm:prSet>
      <dgm:spPr/>
    </dgm:pt>
    <dgm:pt modelId="{CC12762C-7B32-4DC2-BA97-783BAB225998}" type="pres">
      <dgm:prSet presAssocID="{0388195B-5CEA-4F67-9FD3-AB558320EB1D}" presName="node" presStyleLbl="node1" presStyleIdx="0" presStyleCnt="4">
        <dgm:presLayoutVars>
          <dgm:bulletEnabled val="1"/>
        </dgm:presLayoutVars>
      </dgm:prSet>
      <dgm:spPr/>
    </dgm:pt>
    <dgm:pt modelId="{37107ECF-F98D-4536-ADA6-0BF72E1C88BF}" type="pres">
      <dgm:prSet presAssocID="{3FFD8200-F9C4-4871-9BE8-6D053E58700A}" presName="sibTrans" presStyleCnt="0"/>
      <dgm:spPr/>
    </dgm:pt>
    <dgm:pt modelId="{F925BAC0-05E5-4D89-898D-F27FE0DE174A}" type="pres">
      <dgm:prSet presAssocID="{973B9BB1-4EFC-45C3-AC71-966D0D5D9065}" presName="node" presStyleLbl="node1" presStyleIdx="1" presStyleCnt="4">
        <dgm:presLayoutVars>
          <dgm:bulletEnabled val="1"/>
        </dgm:presLayoutVars>
      </dgm:prSet>
      <dgm:spPr/>
    </dgm:pt>
    <dgm:pt modelId="{2B820A14-831F-414A-8530-0E3D738EB732}" type="pres">
      <dgm:prSet presAssocID="{548FBCC4-C6BB-46A0-9EC8-1064D1125E5F}" presName="sibTrans" presStyleCnt="0"/>
      <dgm:spPr/>
    </dgm:pt>
    <dgm:pt modelId="{539BB9A6-65E6-4B1C-BE12-C10B4FC7B05E}" type="pres">
      <dgm:prSet presAssocID="{0B85DD93-4A13-4543-BAE6-7CCA4395C277}" presName="node" presStyleLbl="node1" presStyleIdx="2" presStyleCnt="4">
        <dgm:presLayoutVars>
          <dgm:bulletEnabled val="1"/>
        </dgm:presLayoutVars>
      </dgm:prSet>
      <dgm:spPr/>
    </dgm:pt>
    <dgm:pt modelId="{49C5CA43-446B-4797-AAEA-889BE3767D99}" type="pres">
      <dgm:prSet presAssocID="{B67B3E9A-8BCE-4895-8839-21A55C1666FB}" presName="sibTrans" presStyleCnt="0"/>
      <dgm:spPr/>
    </dgm:pt>
    <dgm:pt modelId="{6CD93687-A06F-4E41-A4E5-9CF3193AF67F}" type="pres">
      <dgm:prSet presAssocID="{CF9FB0A2-8E05-4EC7-B2AE-8C093F487A37}" presName="node" presStyleLbl="node1" presStyleIdx="3" presStyleCnt="4">
        <dgm:presLayoutVars>
          <dgm:bulletEnabled val="1"/>
        </dgm:presLayoutVars>
      </dgm:prSet>
      <dgm:spPr/>
    </dgm:pt>
  </dgm:ptLst>
  <dgm:cxnLst>
    <dgm:cxn modelId="{8AEE2501-502E-4FC7-AE73-E3CC97635778}" type="presOf" srcId="{973B9BB1-4EFC-45C3-AC71-966D0D5D9065}" destId="{F925BAC0-05E5-4D89-898D-F27FE0DE174A}" srcOrd="0" destOrd="0" presId="urn:microsoft.com/office/officeart/2005/8/layout/default"/>
    <dgm:cxn modelId="{64561022-84F0-47E7-B4BC-9F8270D60D7D}" srcId="{BB5DF874-3D84-4769-9497-AD5E9CAC01EB}" destId="{973B9BB1-4EFC-45C3-AC71-966D0D5D9065}" srcOrd="1" destOrd="0" parTransId="{C2AB3ECE-A88E-4053-A6EA-CCC61EB056FE}" sibTransId="{548FBCC4-C6BB-46A0-9EC8-1064D1125E5F}"/>
    <dgm:cxn modelId="{B5150E27-210E-45F3-913E-E146C06C83D3}" type="presOf" srcId="{0B85DD93-4A13-4543-BAE6-7CCA4395C277}" destId="{539BB9A6-65E6-4B1C-BE12-C10B4FC7B05E}" srcOrd="0" destOrd="0" presId="urn:microsoft.com/office/officeart/2005/8/layout/default"/>
    <dgm:cxn modelId="{574C8F30-4C32-4820-B656-FC4B6FA73D66}" type="presOf" srcId="{BB5DF874-3D84-4769-9497-AD5E9CAC01EB}" destId="{91DA9042-4EF5-44DE-8071-E86317DDD1D7}" srcOrd="0" destOrd="0" presId="urn:microsoft.com/office/officeart/2005/8/layout/default"/>
    <dgm:cxn modelId="{B9D6AE47-F73C-4F39-99E5-5A033D4E6EEF}" type="presOf" srcId="{CF9FB0A2-8E05-4EC7-B2AE-8C093F487A37}" destId="{6CD93687-A06F-4E41-A4E5-9CF3193AF67F}" srcOrd="0" destOrd="0" presId="urn:microsoft.com/office/officeart/2005/8/layout/default"/>
    <dgm:cxn modelId="{9D8E5259-D221-4DAE-ABD3-9D1302698943}" srcId="{BB5DF874-3D84-4769-9497-AD5E9CAC01EB}" destId="{0B85DD93-4A13-4543-BAE6-7CCA4395C277}" srcOrd="2" destOrd="0" parTransId="{4FC7314E-99DC-4888-9054-39BA05F00966}" sibTransId="{B67B3E9A-8BCE-4895-8839-21A55C1666FB}"/>
    <dgm:cxn modelId="{2CD31091-4790-4F16-BD8C-C0F3DD74E4E8}" type="presOf" srcId="{0388195B-5CEA-4F67-9FD3-AB558320EB1D}" destId="{CC12762C-7B32-4DC2-BA97-783BAB225998}" srcOrd="0" destOrd="0" presId="urn:microsoft.com/office/officeart/2005/8/layout/default"/>
    <dgm:cxn modelId="{BD2B99A5-8DE1-4A77-8262-2AC359EC00E1}" srcId="{BB5DF874-3D84-4769-9497-AD5E9CAC01EB}" destId="{0388195B-5CEA-4F67-9FD3-AB558320EB1D}" srcOrd="0" destOrd="0" parTransId="{BB18178E-279A-4BDF-A800-30CCD28FB21B}" sibTransId="{3FFD8200-F9C4-4871-9BE8-6D053E58700A}"/>
    <dgm:cxn modelId="{5259E8EF-9619-4C31-AF4A-EF305E4B7599}" srcId="{BB5DF874-3D84-4769-9497-AD5E9CAC01EB}" destId="{CF9FB0A2-8E05-4EC7-B2AE-8C093F487A37}" srcOrd="3" destOrd="0" parTransId="{F5800075-786D-4CA4-97B7-33791753006F}" sibTransId="{6539A354-FBCD-4502-97FC-247D21D6D174}"/>
    <dgm:cxn modelId="{1BA1E936-CEC5-48A4-B1B1-C44CD9F9EAA9}" type="presParOf" srcId="{91DA9042-4EF5-44DE-8071-E86317DDD1D7}" destId="{CC12762C-7B32-4DC2-BA97-783BAB225998}" srcOrd="0" destOrd="0" presId="urn:microsoft.com/office/officeart/2005/8/layout/default"/>
    <dgm:cxn modelId="{0BCF09AF-7958-4131-B34D-C00AAC23B0E0}" type="presParOf" srcId="{91DA9042-4EF5-44DE-8071-E86317DDD1D7}" destId="{37107ECF-F98D-4536-ADA6-0BF72E1C88BF}" srcOrd="1" destOrd="0" presId="urn:microsoft.com/office/officeart/2005/8/layout/default"/>
    <dgm:cxn modelId="{48D631F4-C60A-4B51-B86B-CDCACB97EB03}" type="presParOf" srcId="{91DA9042-4EF5-44DE-8071-E86317DDD1D7}" destId="{F925BAC0-05E5-4D89-898D-F27FE0DE174A}" srcOrd="2" destOrd="0" presId="urn:microsoft.com/office/officeart/2005/8/layout/default"/>
    <dgm:cxn modelId="{E7149996-4CD6-470C-89E7-29291C85FCB1}" type="presParOf" srcId="{91DA9042-4EF5-44DE-8071-E86317DDD1D7}" destId="{2B820A14-831F-414A-8530-0E3D738EB732}" srcOrd="3" destOrd="0" presId="urn:microsoft.com/office/officeart/2005/8/layout/default"/>
    <dgm:cxn modelId="{C9CC92A5-90A5-441F-B3C7-BECCE61AAF5A}" type="presParOf" srcId="{91DA9042-4EF5-44DE-8071-E86317DDD1D7}" destId="{539BB9A6-65E6-4B1C-BE12-C10B4FC7B05E}" srcOrd="4" destOrd="0" presId="urn:microsoft.com/office/officeart/2005/8/layout/default"/>
    <dgm:cxn modelId="{FDD68D61-EBDC-46CD-A469-D962192EB01E}" type="presParOf" srcId="{91DA9042-4EF5-44DE-8071-E86317DDD1D7}" destId="{49C5CA43-446B-4797-AAEA-889BE3767D99}" srcOrd="5" destOrd="0" presId="urn:microsoft.com/office/officeart/2005/8/layout/default"/>
    <dgm:cxn modelId="{0F3A831B-1FEA-4010-B137-FCFE2A6C2B57}" type="presParOf" srcId="{91DA9042-4EF5-44DE-8071-E86317DDD1D7}" destId="{6CD93687-A06F-4E41-A4E5-9CF3193AF67F}"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D98CF-B94F-42D1-A9E9-CB278A3B8553}">
      <dsp:nvSpPr>
        <dsp:cNvPr id="0" name=""/>
        <dsp:cNvSpPr/>
      </dsp:nvSpPr>
      <dsp:spPr>
        <a:xfrm>
          <a:off x="77049" y="684259"/>
          <a:ext cx="896890" cy="8968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9FD095-AC20-4E07-AB52-0F4142DB8C6A}">
      <dsp:nvSpPr>
        <dsp:cNvPr id="0" name=""/>
        <dsp:cNvSpPr/>
      </dsp:nvSpPr>
      <dsp:spPr>
        <a:xfrm>
          <a:off x="265396" y="872606"/>
          <a:ext cx="520196" cy="5201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EB1578-52B8-4E3A-98F6-AE140F058EDD}">
      <dsp:nvSpPr>
        <dsp:cNvPr id="0" name=""/>
        <dsp:cNvSpPr/>
      </dsp:nvSpPr>
      <dsp:spPr>
        <a:xfrm>
          <a:off x="1166130" y="684259"/>
          <a:ext cx="2114099" cy="896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Develop a web application for detecting fake news.</a:t>
          </a:r>
        </a:p>
      </dsp:txBody>
      <dsp:txXfrm>
        <a:off x="1166130" y="684259"/>
        <a:ext cx="2114099" cy="896890"/>
      </dsp:txXfrm>
    </dsp:sp>
    <dsp:sp modelId="{8CFE1A5E-0D0D-4882-A166-6476D291A578}">
      <dsp:nvSpPr>
        <dsp:cNvPr id="0" name=""/>
        <dsp:cNvSpPr/>
      </dsp:nvSpPr>
      <dsp:spPr>
        <a:xfrm>
          <a:off x="3648595" y="684259"/>
          <a:ext cx="896890" cy="8968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D20243-E50C-43F5-9086-E7A82EB4378C}">
      <dsp:nvSpPr>
        <dsp:cNvPr id="0" name=""/>
        <dsp:cNvSpPr/>
      </dsp:nvSpPr>
      <dsp:spPr>
        <a:xfrm>
          <a:off x="3836942" y="872606"/>
          <a:ext cx="520196" cy="5201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C81CF2-72EA-4E1C-8405-1723A6A9759F}">
      <dsp:nvSpPr>
        <dsp:cNvPr id="0" name=""/>
        <dsp:cNvSpPr/>
      </dsp:nvSpPr>
      <dsp:spPr>
        <a:xfrm>
          <a:off x="4737677" y="684259"/>
          <a:ext cx="2114099" cy="896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Integrate a trained LSTM model for real-time predictions.</a:t>
          </a:r>
        </a:p>
      </dsp:txBody>
      <dsp:txXfrm>
        <a:off x="4737677" y="684259"/>
        <a:ext cx="2114099" cy="896890"/>
      </dsp:txXfrm>
    </dsp:sp>
    <dsp:sp modelId="{846882D9-950C-468B-8BC7-7E30AACB65AE}">
      <dsp:nvSpPr>
        <dsp:cNvPr id="0" name=""/>
        <dsp:cNvSpPr/>
      </dsp:nvSpPr>
      <dsp:spPr>
        <a:xfrm>
          <a:off x="77049" y="2228850"/>
          <a:ext cx="896890" cy="8968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E47A1E-177F-447F-80D9-774197F3E37F}">
      <dsp:nvSpPr>
        <dsp:cNvPr id="0" name=""/>
        <dsp:cNvSpPr/>
      </dsp:nvSpPr>
      <dsp:spPr>
        <a:xfrm>
          <a:off x="265396" y="2417197"/>
          <a:ext cx="520196" cy="5201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A31337-D212-4DFF-A0E2-0301F4225066}">
      <dsp:nvSpPr>
        <dsp:cNvPr id="0" name=""/>
        <dsp:cNvSpPr/>
      </dsp:nvSpPr>
      <dsp:spPr>
        <a:xfrm>
          <a:off x="1166130" y="2228850"/>
          <a:ext cx="2114099" cy="896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Provide a user-friendly interface for input and results.</a:t>
          </a:r>
        </a:p>
      </dsp:txBody>
      <dsp:txXfrm>
        <a:off x="1166130" y="2228850"/>
        <a:ext cx="2114099" cy="896890"/>
      </dsp:txXfrm>
    </dsp:sp>
    <dsp:sp modelId="{70D0D322-8546-45AB-99F7-9444024679FD}">
      <dsp:nvSpPr>
        <dsp:cNvPr id="0" name=""/>
        <dsp:cNvSpPr/>
      </dsp:nvSpPr>
      <dsp:spPr>
        <a:xfrm>
          <a:off x="3648595" y="2228850"/>
          <a:ext cx="896890" cy="8968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7C9B99-D1E8-4944-AA8A-5B46E0670AE1}">
      <dsp:nvSpPr>
        <dsp:cNvPr id="0" name=""/>
        <dsp:cNvSpPr/>
      </dsp:nvSpPr>
      <dsp:spPr>
        <a:xfrm>
          <a:off x="3836942" y="2417197"/>
          <a:ext cx="520196" cy="5201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48A5BC-6528-413D-8334-6E7B0980D674}">
      <dsp:nvSpPr>
        <dsp:cNvPr id="0" name=""/>
        <dsp:cNvSpPr/>
      </dsp:nvSpPr>
      <dsp:spPr>
        <a:xfrm>
          <a:off x="4737677" y="2228850"/>
          <a:ext cx="2114099" cy="896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Enable scalability and accessibility for broader usage.</a:t>
          </a:r>
        </a:p>
      </dsp:txBody>
      <dsp:txXfrm>
        <a:off x="4737677" y="2228850"/>
        <a:ext cx="2114099" cy="8968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10603-C667-42EC-8478-A28894137F21}">
      <dsp:nvSpPr>
        <dsp:cNvPr id="0" name=""/>
        <dsp:cNvSpPr/>
      </dsp:nvSpPr>
      <dsp:spPr>
        <a:xfrm>
          <a:off x="779353" y="64500"/>
          <a:ext cx="949944" cy="949944"/>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57941F-35D3-4872-B953-F2162BC9B1DA}">
      <dsp:nvSpPr>
        <dsp:cNvPr id="0" name=""/>
        <dsp:cNvSpPr/>
      </dsp:nvSpPr>
      <dsp:spPr>
        <a:xfrm>
          <a:off x="978841" y="263988"/>
          <a:ext cx="550967" cy="5509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2269C7-996F-400F-8964-512D3308FC5F}">
      <dsp:nvSpPr>
        <dsp:cNvPr id="0" name=""/>
        <dsp:cNvSpPr/>
      </dsp:nvSpPr>
      <dsp:spPr>
        <a:xfrm>
          <a:off x="1932856" y="64500"/>
          <a:ext cx="2239154" cy="94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latin typeface="Times New Roman"/>
              <a:cs typeface="Times New Roman"/>
            </a:rPr>
            <a:t>Backend  - </a:t>
          </a:r>
          <a:r>
            <a:rPr lang="en-US" sz="1800" kern="1200" dirty="0">
              <a:latin typeface="Times New Roman"/>
              <a:cs typeface="Times New Roman"/>
            </a:rPr>
            <a:t> Flask or </a:t>
          </a:r>
          <a:r>
            <a:rPr lang="en-US" sz="1800" kern="1200" dirty="0" err="1">
              <a:latin typeface="Times New Roman"/>
              <a:cs typeface="Times New Roman"/>
            </a:rPr>
            <a:t>FastAPI</a:t>
          </a:r>
          <a:r>
            <a:rPr lang="en-US" sz="1800" kern="1200" dirty="0">
              <a:latin typeface="Times New Roman"/>
              <a:cs typeface="Times New Roman"/>
            </a:rPr>
            <a:t> for serving the ML model.</a:t>
          </a:r>
        </a:p>
      </dsp:txBody>
      <dsp:txXfrm>
        <a:off x="1932856" y="64500"/>
        <a:ext cx="2239154" cy="949944"/>
      </dsp:txXfrm>
    </dsp:sp>
    <dsp:sp modelId="{4F73EE0A-0675-4F66-B660-7B9EB603380C}">
      <dsp:nvSpPr>
        <dsp:cNvPr id="0" name=""/>
        <dsp:cNvSpPr/>
      </dsp:nvSpPr>
      <dsp:spPr>
        <a:xfrm>
          <a:off x="4562167" y="64500"/>
          <a:ext cx="949944" cy="949944"/>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BA4D90-4DB9-40AF-BA48-092CAEA48833}">
      <dsp:nvSpPr>
        <dsp:cNvPr id="0" name=""/>
        <dsp:cNvSpPr/>
      </dsp:nvSpPr>
      <dsp:spPr>
        <a:xfrm>
          <a:off x="4761655" y="263988"/>
          <a:ext cx="550967" cy="5509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EE63B9-7ED3-459F-93C3-0D0B3B511F7B}">
      <dsp:nvSpPr>
        <dsp:cNvPr id="0" name=""/>
        <dsp:cNvSpPr/>
      </dsp:nvSpPr>
      <dsp:spPr>
        <a:xfrm>
          <a:off x="5715671" y="64500"/>
          <a:ext cx="2239154" cy="94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a:cs typeface="Times New Roman"/>
            </a:rPr>
            <a:t>Frontend -  HTML, CSS, JavaScript (or frameworks like React).</a:t>
          </a:r>
        </a:p>
      </dsp:txBody>
      <dsp:txXfrm>
        <a:off x="5715671" y="64500"/>
        <a:ext cx="2239154" cy="949944"/>
      </dsp:txXfrm>
    </dsp:sp>
    <dsp:sp modelId="{70423E0B-20FF-4552-961F-0A15370CACC1}">
      <dsp:nvSpPr>
        <dsp:cNvPr id="0" name=""/>
        <dsp:cNvSpPr/>
      </dsp:nvSpPr>
      <dsp:spPr>
        <a:xfrm>
          <a:off x="779353" y="1781719"/>
          <a:ext cx="949944" cy="949944"/>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A40618-83F8-4C6A-BE9B-AD7CF34A8AC8}">
      <dsp:nvSpPr>
        <dsp:cNvPr id="0" name=""/>
        <dsp:cNvSpPr/>
      </dsp:nvSpPr>
      <dsp:spPr>
        <a:xfrm>
          <a:off x="978841" y="1981208"/>
          <a:ext cx="550967" cy="5509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6B218-BF6B-4EBA-AB35-57A65D769B92}">
      <dsp:nvSpPr>
        <dsp:cNvPr id="0" name=""/>
        <dsp:cNvSpPr/>
      </dsp:nvSpPr>
      <dsp:spPr>
        <a:xfrm>
          <a:off x="1932856" y="1781719"/>
          <a:ext cx="2239154" cy="94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latin typeface="Times New Roman"/>
              <a:cs typeface="Times New Roman"/>
            </a:rPr>
            <a:t>Machine Learning -</a:t>
          </a:r>
          <a:r>
            <a:rPr lang="en-US" sz="1800" b="0" kern="1200" dirty="0">
              <a:latin typeface="Times New Roman"/>
              <a:cs typeface="Times New Roman"/>
            </a:rPr>
            <a:t> </a:t>
          </a:r>
          <a:r>
            <a:rPr lang="en-US" sz="1800" kern="1200" dirty="0">
              <a:latin typeface="Times New Roman"/>
              <a:cs typeface="Times New Roman"/>
            </a:rPr>
            <a:t>TensorFlow/Keras for the LSTM model.</a:t>
          </a:r>
          <a:endParaRPr lang="en-US" sz="1800" b="1" kern="1200" dirty="0">
            <a:latin typeface="Times New Roman"/>
            <a:cs typeface="Times New Roman"/>
          </a:endParaRPr>
        </a:p>
      </dsp:txBody>
      <dsp:txXfrm>
        <a:off x="1932856" y="1781719"/>
        <a:ext cx="2239154" cy="949944"/>
      </dsp:txXfrm>
    </dsp:sp>
    <dsp:sp modelId="{915E7B91-7B62-4F97-A5B5-24CE4A516B69}">
      <dsp:nvSpPr>
        <dsp:cNvPr id="0" name=""/>
        <dsp:cNvSpPr/>
      </dsp:nvSpPr>
      <dsp:spPr>
        <a:xfrm>
          <a:off x="4562167" y="1781719"/>
          <a:ext cx="949944" cy="949944"/>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6CF45F-8269-474D-BE6E-4AEDFBD69216}">
      <dsp:nvSpPr>
        <dsp:cNvPr id="0" name=""/>
        <dsp:cNvSpPr/>
      </dsp:nvSpPr>
      <dsp:spPr>
        <a:xfrm>
          <a:off x="4761655" y="1981208"/>
          <a:ext cx="550967" cy="5509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4B3E3B-3A7A-4507-8959-B89A31BA6156}">
      <dsp:nvSpPr>
        <dsp:cNvPr id="0" name=""/>
        <dsp:cNvSpPr/>
      </dsp:nvSpPr>
      <dsp:spPr>
        <a:xfrm>
          <a:off x="5715671" y="1781719"/>
          <a:ext cx="2239154" cy="94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latin typeface="Times New Roman"/>
              <a:cs typeface="Times New Roman"/>
            </a:rPr>
            <a:t>Deployment - </a:t>
          </a:r>
          <a:r>
            <a:rPr lang="en-US" sz="1800" kern="1200" dirty="0">
              <a:latin typeface="Times New Roman"/>
              <a:cs typeface="Times New Roman"/>
            </a:rPr>
            <a:t>AWS, Google Cloud, or Azure for hosting.</a:t>
          </a:r>
        </a:p>
      </dsp:txBody>
      <dsp:txXfrm>
        <a:off x="5715671" y="1781719"/>
        <a:ext cx="2239154" cy="949944"/>
      </dsp:txXfrm>
    </dsp:sp>
    <dsp:sp modelId="{48A48CA1-1D72-4956-A36E-85632A0810AA}">
      <dsp:nvSpPr>
        <dsp:cNvPr id="0" name=""/>
        <dsp:cNvSpPr/>
      </dsp:nvSpPr>
      <dsp:spPr>
        <a:xfrm>
          <a:off x="779353" y="3498939"/>
          <a:ext cx="949944" cy="949944"/>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4CD547-8A17-4461-878C-28C5C02E56F8}">
      <dsp:nvSpPr>
        <dsp:cNvPr id="0" name=""/>
        <dsp:cNvSpPr/>
      </dsp:nvSpPr>
      <dsp:spPr>
        <a:xfrm>
          <a:off x="978841" y="3698427"/>
          <a:ext cx="550967" cy="5509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EAB78-21BC-4ADF-84C3-493D4C2DC5AB}">
      <dsp:nvSpPr>
        <dsp:cNvPr id="0" name=""/>
        <dsp:cNvSpPr/>
      </dsp:nvSpPr>
      <dsp:spPr>
        <a:xfrm>
          <a:off x="1932856" y="3498939"/>
          <a:ext cx="2239154" cy="94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latin typeface="Times New Roman"/>
              <a:cs typeface="Times New Roman"/>
            </a:rPr>
            <a:t>Database - </a:t>
          </a:r>
          <a:r>
            <a:rPr lang="en-US" sz="1800" b="0" kern="1200" dirty="0">
              <a:latin typeface="Times New Roman"/>
              <a:cs typeface="Times New Roman"/>
            </a:rPr>
            <a:t>SQLite</a:t>
          </a:r>
          <a:r>
            <a:rPr lang="en-US" sz="1800" kern="1200" dirty="0">
              <a:latin typeface="Times New Roman"/>
              <a:cs typeface="Times New Roman"/>
            </a:rPr>
            <a:t> or MongoDB for storing user inputs and logs.</a:t>
          </a:r>
        </a:p>
      </dsp:txBody>
      <dsp:txXfrm>
        <a:off x="1932856" y="3498939"/>
        <a:ext cx="2239154" cy="9499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2762C-7B32-4DC2-BA97-783BAB225998}">
      <dsp:nvSpPr>
        <dsp:cNvPr id="0" name=""/>
        <dsp:cNvSpPr/>
      </dsp:nvSpPr>
      <dsp:spPr>
        <a:xfrm>
          <a:off x="388054" y="587"/>
          <a:ext cx="2929864" cy="17579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Times New Roman"/>
              <a:cs typeface="Times New Roman"/>
            </a:rPr>
            <a:t>Cloud Hosting : Deploy the web application on AWS/Google Cloud/Azure.</a:t>
          </a:r>
        </a:p>
      </dsp:txBody>
      <dsp:txXfrm>
        <a:off x="388054" y="587"/>
        <a:ext cx="2929864" cy="1757918"/>
      </dsp:txXfrm>
    </dsp:sp>
    <dsp:sp modelId="{F925BAC0-05E5-4D89-898D-F27FE0DE174A}">
      <dsp:nvSpPr>
        <dsp:cNvPr id="0" name=""/>
        <dsp:cNvSpPr/>
      </dsp:nvSpPr>
      <dsp:spPr>
        <a:xfrm>
          <a:off x="3610906" y="587"/>
          <a:ext cx="2929864" cy="17579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Times New Roman"/>
              <a:cs typeface="Times New Roman"/>
            </a:rPr>
            <a:t>Model Optimization :  Use TensorFlow Serving or TorchServe for efficient model inference.</a:t>
          </a:r>
        </a:p>
      </dsp:txBody>
      <dsp:txXfrm>
        <a:off x="3610906" y="587"/>
        <a:ext cx="2929864" cy="1757918"/>
      </dsp:txXfrm>
    </dsp:sp>
    <dsp:sp modelId="{539BB9A6-65E6-4B1C-BE12-C10B4FC7B05E}">
      <dsp:nvSpPr>
        <dsp:cNvPr id="0" name=""/>
        <dsp:cNvSpPr/>
      </dsp:nvSpPr>
      <dsp:spPr>
        <a:xfrm>
          <a:off x="388054" y="2051493"/>
          <a:ext cx="2929864" cy="17579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Times New Roman"/>
              <a:cs typeface="Times New Roman"/>
            </a:rPr>
            <a:t>Scalability : Implement load balancing and auto-scaling.</a:t>
          </a:r>
        </a:p>
      </dsp:txBody>
      <dsp:txXfrm>
        <a:off x="388054" y="2051493"/>
        <a:ext cx="2929864" cy="1757918"/>
      </dsp:txXfrm>
    </dsp:sp>
    <dsp:sp modelId="{6CD93687-A06F-4E41-A4E5-9CF3193AF67F}">
      <dsp:nvSpPr>
        <dsp:cNvPr id="0" name=""/>
        <dsp:cNvSpPr/>
      </dsp:nvSpPr>
      <dsp:spPr>
        <a:xfrm>
          <a:off x="3610906" y="2051493"/>
          <a:ext cx="2929864" cy="17579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Times New Roman"/>
              <a:cs typeface="Times New Roman"/>
            </a:rPr>
            <a:t>Monitoring : Use tools like Prometheus or CloudWatch for application monitoring.</a:t>
          </a:r>
        </a:p>
      </dsp:txBody>
      <dsp:txXfrm>
        <a:off x="3610906" y="2051493"/>
        <a:ext cx="2929864" cy="175791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072209" y="1013985"/>
            <a:ext cx="5785791" cy="3260635"/>
          </a:xfrm>
        </p:spPr>
        <p:txBody>
          <a:bodyPr anchor="b"/>
          <a:lstStyle>
            <a:lvl1pPr algn="l">
              <a:defRPr sz="3733"/>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072209" y="4848465"/>
            <a:ext cx="5785791" cy="1085849"/>
          </a:xfrm>
        </p:spPr>
        <p:txBody>
          <a:bodyPr>
            <a:normAutofit/>
          </a:bodyPr>
          <a:lstStyle>
            <a:lvl1pPr marL="0" indent="0" algn="l">
              <a:buNone/>
              <a:defRPr sz="2400"/>
            </a:lvl1pPr>
            <a:lvl2pPr marL="609585" indent="0" algn="ctr">
              <a:buNone/>
              <a:defRPr sz="240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C4270120-CDFC-48DE-A6EA-6DEEDD0E436A}" type="datetimeFigureOut">
              <a:rPr lang="en-US" dirty="0"/>
              <a:t>12/9/2024</a:t>
            </a:fld>
            <a:endParaRPr lang="en-US" dirty="0"/>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196A61CA-0502-4EE4-9724-96EA822543E5}" type="slidenum">
              <a:rPr lang="en-US" dirty="0"/>
              <a:t>‹#›</a:t>
            </a:fld>
            <a:endParaRPr lang="en-US" dirty="0"/>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143001" y="4571506"/>
            <a:ext cx="72836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966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072174" y="2229958"/>
            <a:ext cx="6928826"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2A1F5BA7-0A17-4D30-9B66-E29324151C73}" type="datetimeFigureOut">
              <a:rPr lang="en-US" dirty="0"/>
              <a:t>12/9/2024</a:t>
            </a:fld>
            <a:endParaRPr lang="en-US" dirty="0"/>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196A61CA-0502-4EE4-9724-96EA822543E5}" type="slidenum">
              <a:rPr lang="en-US" dirty="0"/>
              <a:t>‹#›</a:t>
            </a:fld>
            <a:endParaRPr lang="en-US" dirty="0"/>
          </a:p>
        </p:txBody>
      </p:sp>
    </p:spTree>
    <p:extLst>
      <p:ext uri="{BB962C8B-B14F-4D97-AF65-F5344CB8AC3E}">
        <p14:creationId xmlns:p14="http://schemas.microsoft.com/office/powerpoint/2010/main" val="3714946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6858000" y="1467700"/>
            <a:ext cx="1318846"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886735" y="1467700"/>
            <a:ext cx="5879534"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76BEBB1B-D40A-4DB9-B3DE-BAAE675B83CD}" type="datetimeFigureOut">
              <a:rPr lang="en-US" dirty="0"/>
              <a:t>12/9/2024</a:t>
            </a:fld>
            <a:endParaRPr lang="en-US" dirty="0"/>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196A61CA-0502-4EE4-9724-96EA822543E5}" type="slidenum">
              <a:rPr lang="en-US" dirty="0"/>
              <a:t>‹#›</a:t>
            </a:fld>
            <a:endParaRPr lang="en-US" dirty="0"/>
          </a:p>
        </p:txBody>
      </p:sp>
    </p:spTree>
    <p:extLst>
      <p:ext uri="{BB962C8B-B14F-4D97-AF65-F5344CB8AC3E}">
        <p14:creationId xmlns:p14="http://schemas.microsoft.com/office/powerpoint/2010/main" val="2605016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072174" y="1045446"/>
            <a:ext cx="6928826"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072174" y="2286000"/>
            <a:ext cx="6928826"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A3C9FAAF-C467-4C93-8ECD-39AF5A14D498}" type="datetimeFigureOut">
              <a:rPr lang="en-US" dirty="0"/>
              <a:t>12/9/2024</a:t>
            </a:fld>
            <a:endParaRPr lang="en-US" dirty="0"/>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196A61CA-0502-4EE4-9724-96EA822543E5}" type="slidenum">
              <a:rPr lang="en-US" dirty="0"/>
              <a:t>‹#›</a:t>
            </a:fld>
            <a:endParaRPr lang="en-US" dirty="0"/>
          </a:p>
        </p:txBody>
      </p:sp>
    </p:spTree>
    <p:extLst>
      <p:ext uri="{BB962C8B-B14F-4D97-AF65-F5344CB8AC3E}">
        <p14:creationId xmlns:p14="http://schemas.microsoft.com/office/powerpoint/2010/main" val="2184289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066309" y="1287554"/>
            <a:ext cx="6213722" cy="3113064"/>
          </a:xfrm>
        </p:spPr>
        <p:txBody>
          <a:bodyPr anchor="t"/>
          <a:lstStyle>
            <a:lvl1pPr>
              <a:defRPr sz="5867"/>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066308" y="4619708"/>
            <a:ext cx="5791692" cy="1476293"/>
          </a:xfrm>
        </p:spPr>
        <p:txBody>
          <a:bodyPr anchor="b">
            <a:normAutofit/>
          </a:bodyPr>
          <a:lstStyle>
            <a:lvl1pPr marL="0" indent="0">
              <a:buNone/>
              <a:defRPr sz="2400">
                <a:solidFill>
                  <a:schemeClr val="tx1">
                    <a:tint val="75000"/>
                  </a:schemeClr>
                </a:solidFill>
              </a:defRPr>
            </a:lvl1pPr>
            <a:lvl2pPr marL="609585" indent="0">
              <a:buNone/>
              <a:defRPr sz="2400">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E37E480-B2BA-4553-A144-61E7F75833ED}" type="datetimeFigureOut">
              <a:rPr lang="en-US" dirty="0"/>
              <a:t>12/9/2024</a:t>
            </a:fld>
            <a:endParaRPr lang="en-US" dirty="0"/>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196A61CA-0502-4EE4-9724-96EA822543E5}" type="slidenum">
              <a:rPr lang="en-US" dirty="0"/>
              <a:t>‹#›</a:t>
            </a:fld>
            <a:endParaRPr lang="en-US" dirty="0"/>
          </a:p>
        </p:txBody>
      </p:sp>
    </p:spTree>
    <p:extLst>
      <p:ext uri="{BB962C8B-B14F-4D97-AF65-F5344CB8AC3E}">
        <p14:creationId xmlns:p14="http://schemas.microsoft.com/office/powerpoint/2010/main" val="3643956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072174" y="1013411"/>
            <a:ext cx="6928826"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072175" y="2135566"/>
            <a:ext cx="337185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4629150" y="2135566"/>
            <a:ext cx="337185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90E682A-6B53-4B08-AE4D-4C5E659103CC}" type="datetimeFigureOut">
              <a:rPr lang="en-US" dirty="0"/>
              <a:t>12/9/2024</a:t>
            </a:fld>
            <a:endParaRPr lang="en-US" dirty="0"/>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196A61CA-0502-4EE4-9724-96EA822543E5}" type="slidenum">
              <a:rPr lang="en-US" dirty="0"/>
              <a:t>‹#›</a:t>
            </a:fld>
            <a:endParaRPr lang="en-US" dirty="0"/>
          </a:p>
        </p:txBody>
      </p:sp>
    </p:spTree>
    <p:extLst>
      <p:ext uri="{BB962C8B-B14F-4D97-AF65-F5344CB8AC3E}">
        <p14:creationId xmlns:p14="http://schemas.microsoft.com/office/powerpoint/2010/main" val="854616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072174" y="1079150"/>
            <a:ext cx="6928826"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072176" y="2013217"/>
            <a:ext cx="3371849" cy="704232"/>
          </a:xfrm>
        </p:spPr>
        <p:txBody>
          <a:bodyPr anchor="b">
            <a:normAutofit/>
          </a:bodyPr>
          <a:lstStyle>
            <a:lvl1pPr marL="0" indent="0">
              <a:lnSpc>
                <a:spcPct val="100000"/>
              </a:lnSpc>
              <a:buNone/>
              <a:defRPr sz="2400" b="0" cap="all" spc="400" baseline="0">
                <a:solidFill>
                  <a:schemeClr val="tx1"/>
                </a:solidFill>
                <a:latin typeface="+mj-lt"/>
              </a:defRPr>
            </a:lvl1pPr>
            <a:lvl2pPr marL="609585" indent="0">
              <a:buNone/>
              <a:defRPr sz="2400"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072175" y="3048000"/>
            <a:ext cx="337185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4629150" y="2013216"/>
            <a:ext cx="3371850" cy="704233"/>
          </a:xfrm>
        </p:spPr>
        <p:txBody>
          <a:bodyPr anchor="b">
            <a:normAutofit/>
          </a:bodyPr>
          <a:lstStyle>
            <a:lvl1pPr marL="0" indent="0">
              <a:lnSpc>
                <a:spcPct val="100000"/>
              </a:lnSpc>
              <a:buNone/>
              <a:defRPr sz="2400" b="0" cap="all" spc="400" baseline="0">
                <a:solidFill>
                  <a:schemeClr val="tx1"/>
                </a:solidFill>
                <a:latin typeface="+mj-lt"/>
              </a:defRPr>
            </a:lvl1pPr>
            <a:lvl2pPr marL="609585" indent="0">
              <a:buNone/>
              <a:defRPr sz="2400"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4629150" y="3048000"/>
            <a:ext cx="337185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7C69F0F6-BEBB-4894-ABB2-75C5CBE0DDB9}" type="datetimeFigureOut">
              <a:rPr lang="en-US" dirty="0"/>
              <a:t>12/9/2024</a:t>
            </a:fld>
            <a:endParaRPr lang="en-US" dirty="0"/>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r>
              <a:rPr lang="en-US" dirty="0"/>
              <a:t>
              </a:t>
            </a:r>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196A61CA-0502-4EE4-9724-96EA822543E5}" type="slidenum">
              <a:rPr lang="en-US" dirty="0"/>
              <a:t>‹#›</a:t>
            </a:fld>
            <a:endParaRPr lang="en-US" dirty="0"/>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4703046" y="2876662"/>
            <a:ext cx="72836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878879" y="4592407"/>
            <a:ext cx="606197"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143001" y="2876662"/>
            <a:ext cx="72836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72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8B3E9E5F-17D9-4A30-9DA3-64E46A6DF111}" type="datetimeFigureOut">
              <a:rPr lang="en-US" dirty="0"/>
              <a:t>12/9/2024</a:t>
            </a:fld>
            <a:endParaRPr lang="en-US" dirty="0"/>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196A61CA-0502-4EE4-9724-96EA822543E5}" type="slidenum">
              <a:rPr lang="en-US" dirty="0"/>
              <a:t>‹#›</a:t>
            </a:fld>
            <a:endParaRPr lang="en-US" dirty="0"/>
          </a:p>
        </p:txBody>
      </p:sp>
    </p:spTree>
    <p:extLst>
      <p:ext uri="{BB962C8B-B14F-4D97-AF65-F5344CB8AC3E}">
        <p14:creationId xmlns:p14="http://schemas.microsoft.com/office/powerpoint/2010/main" val="2452732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033AC5F0-3BC3-4718-BCCA-24B5655EC864}" type="datetimeFigureOut">
              <a:rPr lang="en-US" dirty="0"/>
              <a:t>12/9/2024</a:t>
            </a:fld>
            <a:endParaRPr lang="en-US" dirty="0"/>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r>
              <a:rPr lang="en-US" dirty="0"/>
              <a:t>
              </a:t>
            </a:r>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196A61CA-0502-4EE4-9724-96EA822543E5}" type="slidenum">
              <a:rPr lang="en-US" dirty="0"/>
              <a:t>‹#›</a:t>
            </a:fld>
            <a:endParaRPr lang="en-US" dirty="0"/>
          </a:p>
        </p:txBody>
      </p:sp>
    </p:spTree>
    <p:extLst>
      <p:ext uri="{BB962C8B-B14F-4D97-AF65-F5344CB8AC3E}">
        <p14:creationId xmlns:p14="http://schemas.microsoft.com/office/powerpoint/2010/main" val="2318503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082805" y="1558944"/>
            <a:ext cx="2459767" cy="1864196"/>
          </a:xfrm>
        </p:spPr>
        <p:txBody>
          <a:bodyPr anchor="b"/>
          <a:lstStyle>
            <a:lvl1pPr algn="r">
              <a:defRPr sz="3733">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4000501" y="762000"/>
            <a:ext cx="4000499" cy="5334000"/>
          </a:xfrm>
        </p:spPr>
        <p:txBody>
          <a:bodyPr anchor="ctr">
            <a:normAutofit/>
          </a:bodyPr>
          <a:lstStyle>
            <a:lvl1pPr>
              <a:defRPr sz="3733">
                <a:solidFill>
                  <a:schemeClr val="tx1"/>
                </a:solidFill>
              </a:defRPr>
            </a:lvl1pPr>
            <a:lvl2pPr>
              <a:defRPr sz="3200">
                <a:solidFill>
                  <a:schemeClr val="tx1"/>
                </a:solidFill>
              </a:defRPr>
            </a:lvl2pPr>
            <a:lvl3pPr>
              <a:defRPr sz="2667">
                <a:solidFill>
                  <a:schemeClr val="tx1"/>
                </a:solidFill>
              </a:defRPr>
            </a:lvl3pPr>
            <a:lvl4pPr>
              <a:defRPr sz="2400">
                <a:solidFill>
                  <a:schemeClr val="tx1"/>
                </a:solidFill>
              </a:defRPr>
            </a:lvl4pPr>
            <a:lvl5pPr>
              <a:defRPr sz="2400">
                <a:solidFill>
                  <a:schemeClr val="tx1"/>
                </a:solidFil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082806" y="3649683"/>
            <a:ext cx="2424822" cy="1933605"/>
          </a:xfrm>
        </p:spPr>
        <p:txBody>
          <a:bodyPr/>
          <a:lstStyle>
            <a:lvl1pPr marL="0" indent="0" algn="r">
              <a:buNone/>
              <a:defRPr sz="2133">
                <a:solidFill>
                  <a:schemeClr val="tx1"/>
                </a:solidFill>
              </a:defRPr>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9EB8BD81-465B-40F2-9A54-9DF3B12AF598}" type="datetimeFigureOut">
              <a:rPr lang="en-US" dirty="0"/>
              <a:t>12/9/2024</a:t>
            </a:fld>
            <a:endParaRPr lang="en-US" dirty="0"/>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196A61CA-0502-4EE4-9724-96EA822543E5}" type="slidenum">
              <a:rPr lang="en-US" dirty="0"/>
              <a:t>‹#›</a:t>
            </a:fld>
            <a:endParaRPr lang="en-US" dirty="0"/>
          </a:p>
        </p:txBody>
      </p:sp>
    </p:spTree>
    <p:extLst>
      <p:ext uri="{BB962C8B-B14F-4D97-AF65-F5344CB8AC3E}">
        <p14:creationId xmlns:p14="http://schemas.microsoft.com/office/powerpoint/2010/main" val="2022135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075157" y="1383126"/>
            <a:ext cx="2467415" cy="2045874"/>
          </a:xfrm>
        </p:spPr>
        <p:txBody>
          <a:bodyPr anchor="b"/>
          <a:lstStyle>
            <a:lvl1pPr algn="r">
              <a:defRPr sz="3733">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noChangeAspect="1"/>
          </p:cNvSpPr>
          <p:nvPr>
            <p:ph type="pic" idx="1"/>
          </p:nvPr>
        </p:nvSpPr>
        <p:spPr>
          <a:xfrm>
            <a:off x="4000501" y="762000"/>
            <a:ext cx="4000499" cy="5334000"/>
          </a:xfrm>
        </p:spPr>
        <p:txBody>
          <a:bodyPr anchor="t"/>
          <a:lstStyle>
            <a:lvl1pPr marL="0" indent="0">
              <a:buNone/>
              <a:defRPr sz="4267">
                <a:solidFill>
                  <a:schemeClr val="tx1"/>
                </a:solidFill>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075158" y="3649683"/>
            <a:ext cx="2432469" cy="1684317"/>
          </a:xfrm>
        </p:spPr>
        <p:txBody>
          <a:bodyPr/>
          <a:lstStyle>
            <a:lvl1pPr marL="0" indent="0" algn="r">
              <a:buNone/>
              <a:defRPr sz="2133">
                <a:solidFill>
                  <a:schemeClr val="tx1"/>
                </a:solidFill>
              </a:defRPr>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F04B3CEF-64EF-4C43-9530-8E9CBFD2CAD1}" type="datetimeFigureOut">
              <a:rPr lang="en-US" dirty="0"/>
              <a:t>12/9/2024</a:t>
            </a:fld>
            <a:endParaRPr lang="en-US" dirty="0"/>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196A61CA-0502-4EE4-9724-96EA822543E5}" type="slidenum">
              <a:rPr lang="en-US" dirty="0"/>
              <a:t>‹#›</a:t>
            </a:fld>
            <a:endParaRPr lang="en-US" dirty="0"/>
          </a:p>
        </p:txBody>
      </p:sp>
    </p:spTree>
    <p:extLst>
      <p:ext uri="{BB962C8B-B14F-4D97-AF65-F5344CB8AC3E}">
        <p14:creationId xmlns:p14="http://schemas.microsoft.com/office/powerpoint/2010/main" val="215973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072174" y="1041622"/>
            <a:ext cx="6928826"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072174" y="2286000"/>
            <a:ext cx="6928826"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7519154" y="4936959"/>
            <a:ext cx="2673295" cy="273844"/>
          </a:xfrm>
          <a:prstGeom prst="rect">
            <a:avLst/>
          </a:prstGeom>
        </p:spPr>
        <p:txBody>
          <a:bodyPr vert="horz" lIns="91440" tIns="45720" rIns="91440" bIns="45720" rtlCol="0" anchor="ctr"/>
          <a:lstStyle>
            <a:lvl1pPr algn="l">
              <a:defRPr sz="933" b="1" cap="all" spc="400" baseline="0">
                <a:solidFill>
                  <a:schemeClr val="tx1"/>
                </a:solidFill>
              </a:defRPr>
            </a:lvl1pPr>
          </a:lstStyle>
          <a:p>
            <a:fld id="{B70A3DFD-A535-46B2-84C1-61DC8B16A904}" type="datetimeFigureOut">
              <a:rPr lang="en-US" dirty="0"/>
              <a:t>12/9/2024</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7521088" y="1655534"/>
            <a:ext cx="2669427" cy="273844"/>
          </a:xfrm>
          <a:prstGeom prst="rect">
            <a:avLst/>
          </a:prstGeom>
        </p:spPr>
        <p:txBody>
          <a:bodyPr vert="horz" lIns="91440" tIns="45720" rIns="91440" bIns="45720" rtlCol="0" anchor="ctr"/>
          <a:lstStyle>
            <a:lvl1pPr algn="r">
              <a:defRPr sz="933" b="1" cap="all" spc="400" baseline="0">
                <a:solidFill>
                  <a:schemeClr val="tx1"/>
                </a:solidFill>
              </a:defRPr>
            </a:lvl1pPr>
          </a:lstStyle>
          <a:p>
            <a:r>
              <a:rPr lang="en-US" dirty="0"/>
              <a:t>
              </a:t>
            </a:r>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8619681" y="3219853"/>
            <a:ext cx="472240" cy="429830"/>
          </a:xfrm>
          <a:prstGeom prst="rect">
            <a:avLst/>
          </a:prstGeom>
        </p:spPr>
        <p:txBody>
          <a:bodyPr vert="horz" lIns="91440" tIns="45720" rIns="91440" bIns="45720" rtlCol="0" anchor="ctr"/>
          <a:lstStyle>
            <a:lvl1pPr algn="ctr">
              <a:defRPr sz="2133" b="1">
                <a:solidFill>
                  <a:schemeClr val="tx1">
                    <a:tint val="75000"/>
                  </a:schemeClr>
                </a:solidFill>
                <a:latin typeface="+mj-lt"/>
              </a:defRPr>
            </a:lvl1pPr>
          </a:lstStyle>
          <a:p>
            <a:fld id="{196A61CA-0502-4EE4-9724-96EA822543E5}" type="slidenum">
              <a:rPr lang="en-US" dirty="0"/>
              <a:t>‹#›</a:t>
            </a:fld>
            <a:endParaRPr lang="en-US" dirty="0"/>
          </a:p>
        </p:txBody>
      </p:sp>
    </p:spTree>
    <p:extLst>
      <p:ext uri="{BB962C8B-B14F-4D97-AF65-F5344CB8AC3E}">
        <p14:creationId xmlns:p14="http://schemas.microsoft.com/office/powerpoint/2010/main" val="1962149080"/>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userDrawn="1">
          <p15:clr>
            <a:srgbClr val="F26B43"/>
          </p15:clr>
        </p15:guide>
        <p15:guide id="2" pos="2880" userDrawn="1">
          <p15:clr>
            <a:srgbClr val="F26B43"/>
          </p15:clr>
        </p15:guide>
        <p15:guide id="3" pos="5400" userDrawn="1">
          <p15:clr>
            <a:srgbClr val="F26B43"/>
          </p15:clr>
        </p15:guide>
        <p15:guide id="4" pos="5040" userDrawn="1">
          <p15:clr>
            <a:srgbClr val="F26B43"/>
          </p15:clr>
        </p15:guide>
        <p15:guide id="16" pos="360" userDrawn="1">
          <p15:clr>
            <a:srgbClr val="F26B43"/>
          </p15:clr>
        </p15:guide>
        <p15:guide id="23" orient="horz"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0201" y="3717982"/>
            <a:ext cx="8652787" cy="934419"/>
          </a:xfrm>
        </p:spPr>
        <p:txBody>
          <a:bodyPr vert="horz" lIns="91440" tIns="45720" rIns="91440" bIns="45720" rtlCol="0" anchor="t">
            <a:normAutofit fontScale="90000"/>
          </a:bodyPr>
          <a:lstStyle/>
          <a:p>
            <a:pPr defTabSz="914400">
              <a:lnSpc>
                <a:spcPct val="90000"/>
              </a:lnSpc>
            </a:pPr>
            <a:r>
              <a:rPr lang="en-US" sz="4000" b="1" dirty="0"/>
              <a:t>Fake News Detection Website </a:t>
            </a:r>
            <a:br>
              <a:rPr lang="en-US" sz="3500" b="1" dirty="0"/>
            </a:br>
            <a:br>
              <a:rPr lang="en-US" sz="3500" b="1" dirty="0"/>
            </a:br>
            <a:endParaRPr lang="en-US" sz="3500" b="1">
              <a:ea typeface="Calibri"/>
              <a:cs typeface="Calibri"/>
            </a:endParaRPr>
          </a:p>
        </p:txBody>
      </p:sp>
      <p:sp>
        <p:nvSpPr>
          <p:cNvPr id="3" name="Subtitle 2"/>
          <p:cNvSpPr>
            <a:spLocks noGrp="1"/>
          </p:cNvSpPr>
          <p:nvPr>
            <p:ph type="subTitle" idx="1"/>
          </p:nvPr>
        </p:nvSpPr>
        <p:spPr>
          <a:xfrm>
            <a:off x="277674" y="5304278"/>
            <a:ext cx="8240057" cy="1285434"/>
          </a:xfrm>
        </p:spPr>
        <p:txBody>
          <a:bodyPr vert="horz" lIns="91440" tIns="45720" rIns="91440" bIns="45720" rtlCol="0" anchor="t">
            <a:normAutofit fontScale="92500" lnSpcReduction="20000"/>
          </a:bodyPr>
          <a:lstStyle/>
          <a:p>
            <a:pPr algn="l" defTabSz="914400">
              <a:lnSpc>
                <a:spcPct val="90000"/>
              </a:lnSpc>
            </a:pPr>
            <a:r>
              <a:rPr lang="en-US" sz="2100" b="1" dirty="0"/>
              <a:t>PRESENTED BY</a:t>
            </a:r>
            <a:endParaRPr lang="en-US" sz="2100" b="1" dirty="0">
              <a:ea typeface="Calibri"/>
              <a:cs typeface="Calibri"/>
            </a:endParaRPr>
          </a:p>
          <a:p>
            <a:pPr algn="l" defTabSz="914400">
              <a:lnSpc>
                <a:spcPct val="90000"/>
              </a:lnSpc>
            </a:pPr>
            <a:endParaRPr lang="en-US" sz="2100" b="1" dirty="0">
              <a:ea typeface="Calibri"/>
              <a:cs typeface="Calibri"/>
            </a:endParaRPr>
          </a:p>
          <a:p>
            <a:pPr algn="l" defTabSz="914400">
              <a:lnSpc>
                <a:spcPct val="90000"/>
              </a:lnSpc>
            </a:pPr>
            <a:r>
              <a:rPr lang="en-US" sz="2100" b="1" dirty="0"/>
              <a:t>NAME  :  TEJA TARAPATLA</a:t>
            </a:r>
            <a:endParaRPr lang="en-US" sz="2100" b="1">
              <a:ea typeface="Calibri"/>
              <a:cs typeface="Calibri"/>
            </a:endParaRPr>
          </a:p>
          <a:p>
            <a:pPr algn="l" defTabSz="914400">
              <a:lnSpc>
                <a:spcPct val="90000"/>
              </a:lnSpc>
            </a:pPr>
            <a:r>
              <a:rPr lang="en-US" sz="2100" b="1" dirty="0"/>
              <a:t>STUDENT ID :  811294564</a:t>
            </a:r>
            <a:endParaRPr lang="en-US" sz="2100" b="1" dirty="0">
              <a:ea typeface="Calibri"/>
              <a:cs typeface="Calibri"/>
            </a:endParaRPr>
          </a:p>
          <a:p>
            <a:pPr indent="-228600" algn="l" defTabSz="914400">
              <a:lnSpc>
                <a:spcPct val="90000"/>
              </a:lnSpc>
              <a:buFont typeface="Arial" panose="020B0604020202020204" pitchFamily="34" charset="0"/>
              <a:buChar char="•"/>
            </a:pPr>
            <a:endParaRPr lang="en-US" sz="2100" dirty="0"/>
          </a:p>
        </p:txBody>
      </p:sp>
      <p:pic>
        <p:nvPicPr>
          <p:cNvPr id="5" name="Picture 4" descr="Office items on a table">
            <a:extLst>
              <a:ext uri="{FF2B5EF4-FFF2-40B4-BE49-F238E27FC236}">
                <a16:creationId xmlns:a16="http://schemas.microsoft.com/office/drawing/2014/main" id="{B0F1BB1D-71DC-55AB-5D41-3B33592E4897}"/>
              </a:ext>
            </a:extLst>
          </p:cNvPr>
          <p:cNvPicPr>
            <a:picLocks noChangeAspect="1"/>
          </p:cNvPicPr>
          <p:nvPr/>
        </p:nvPicPr>
        <p:blipFill>
          <a:blip r:embed="rId4"/>
          <a:srcRect t="21645" b="28833"/>
          <a:stretch/>
        </p:blipFill>
        <p:spPr>
          <a:xfrm>
            <a:off x="20" y="2"/>
            <a:ext cx="9143980" cy="2762586"/>
          </a:xfrm>
          <a:custGeom>
            <a:avLst/>
            <a:gdLst/>
            <a:ahLst/>
            <a:cxnLst/>
            <a:rect l="l" t="t" r="r" b="b"/>
            <a:pathLst>
              <a:path w="12192000" h="3418853">
                <a:moveTo>
                  <a:pt x="0" y="0"/>
                </a:moveTo>
                <a:lnTo>
                  <a:pt x="12192000" y="0"/>
                </a:lnTo>
                <a:lnTo>
                  <a:pt x="12192000" y="227978"/>
                </a:lnTo>
                <a:lnTo>
                  <a:pt x="12192000" y="2065168"/>
                </a:lnTo>
                <a:lnTo>
                  <a:pt x="12192000" y="3342653"/>
                </a:lnTo>
                <a:lnTo>
                  <a:pt x="9439275" y="3418853"/>
                </a:lnTo>
                <a:lnTo>
                  <a:pt x="5572127" y="3171203"/>
                </a:lnTo>
                <a:lnTo>
                  <a:pt x="0" y="3342653"/>
                </a:lnTo>
                <a:lnTo>
                  <a:pt x="0" y="2065168"/>
                </a:lnTo>
                <a:lnTo>
                  <a:pt x="0" y="227978"/>
                </a:lnTo>
                <a:close/>
              </a:path>
            </a:pathLst>
          </a:custGeom>
        </p:spPr>
      </p:pic>
      <p:pic>
        <p:nvPicPr>
          <p:cNvPr id="7" name="Recorded Sound">
            <a:hlinkClick r:id="" action="ppaction://media"/>
            <a:extLst>
              <a:ext uri="{FF2B5EF4-FFF2-40B4-BE49-F238E27FC236}">
                <a16:creationId xmlns:a16="http://schemas.microsoft.com/office/drawing/2014/main" id="{636E1BAE-71FD-8C77-D26C-05E92F1873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60640" y="574379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1EE32-0529-06F2-0ACF-6CF59BAE4D95}"/>
              </a:ext>
            </a:extLst>
          </p:cNvPr>
          <p:cNvSpPr>
            <a:spLocks noGrp="1"/>
          </p:cNvSpPr>
          <p:nvPr>
            <p:ph type="title"/>
          </p:nvPr>
        </p:nvSpPr>
        <p:spPr/>
        <p:txBody>
          <a:bodyPr/>
          <a:lstStyle/>
          <a:p>
            <a:r>
              <a:rPr lang="en-US" dirty="0"/>
              <a:t>RESULTS</a:t>
            </a:r>
          </a:p>
        </p:txBody>
      </p:sp>
      <p:sp>
        <p:nvSpPr>
          <p:cNvPr id="4" name="Date Placeholder 3">
            <a:extLst>
              <a:ext uri="{FF2B5EF4-FFF2-40B4-BE49-F238E27FC236}">
                <a16:creationId xmlns:a16="http://schemas.microsoft.com/office/drawing/2014/main" id="{BC48992A-CC19-4F65-E547-E4D68A72748B}"/>
              </a:ext>
            </a:extLst>
          </p:cNvPr>
          <p:cNvSpPr>
            <a:spLocks noGrp="1"/>
          </p:cNvSpPr>
          <p:nvPr>
            <p:ph type="dt" sz="half" idx="10"/>
          </p:nvPr>
        </p:nvSpPr>
        <p:spPr/>
        <p:txBody>
          <a:bodyPr/>
          <a:lstStyle/>
          <a:p>
            <a:fld id="{A28DECF9-3AA3-4320-AD91-69B6A5C88EA1}" type="datetime1">
              <a:rPr/>
              <a:t>12/9/2024</a:t>
            </a:fld>
            <a:endParaRPr lang="en-US" dirty="0"/>
          </a:p>
        </p:txBody>
      </p:sp>
      <p:sp>
        <p:nvSpPr>
          <p:cNvPr id="5" name="Footer Placeholder 4">
            <a:extLst>
              <a:ext uri="{FF2B5EF4-FFF2-40B4-BE49-F238E27FC236}">
                <a16:creationId xmlns:a16="http://schemas.microsoft.com/office/drawing/2014/main" id="{62A0ABA0-BCC0-B257-30EE-0541478A3038}"/>
              </a:ext>
            </a:extLst>
          </p:cNvPr>
          <p:cNvSpPr>
            <a:spLocks noGrp="1"/>
          </p:cNvSpPr>
          <p:nvPr>
            <p:ph type="ftr" sz="quarter" idx="11"/>
          </p:nvPr>
        </p:nvSpPr>
        <p:spPr/>
        <p:txBody>
          <a:bodyPr/>
          <a:lstStyle/>
          <a:p>
            <a:r>
              <a:rPr lang="en-US" dirty="0"/>
              <a:t>
              </a:t>
            </a:r>
          </a:p>
        </p:txBody>
      </p:sp>
      <p:sp>
        <p:nvSpPr>
          <p:cNvPr id="9" name="Content Placeholder 8">
            <a:extLst>
              <a:ext uri="{FF2B5EF4-FFF2-40B4-BE49-F238E27FC236}">
                <a16:creationId xmlns:a16="http://schemas.microsoft.com/office/drawing/2014/main" id="{C6FFEC0D-6E0D-0CE5-1CDC-B65312678DBE}"/>
              </a:ext>
            </a:extLst>
          </p:cNvPr>
          <p:cNvSpPr>
            <a:spLocks noGrp="1"/>
          </p:cNvSpPr>
          <p:nvPr>
            <p:ph idx="1"/>
          </p:nvPr>
        </p:nvSpPr>
        <p:spPr/>
        <p:txBody>
          <a:bodyPr vert="horz" lIns="91440" tIns="45720" rIns="91440" bIns="45720" rtlCol="0" anchor="t">
            <a:normAutofit/>
          </a:bodyPr>
          <a:lstStyle/>
          <a:p>
            <a:pPr marL="0" indent="0">
              <a:buNone/>
            </a:pPr>
            <a:r>
              <a:rPr lang="en-US" dirty="0"/>
              <a:t>We can observe that when the user inputs some news which is not really true the application gives the output as below,</a:t>
            </a:r>
          </a:p>
          <a:p>
            <a:pPr marL="0" indent="0">
              <a:buNone/>
            </a:pPr>
            <a:endParaRPr lang="en-US" dirty="0"/>
          </a:p>
        </p:txBody>
      </p:sp>
      <p:pic>
        <p:nvPicPr>
          <p:cNvPr id="10" name="Picture 9" descr="A screenshot of a computer&#10;&#10;Description automatically generated">
            <a:extLst>
              <a:ext uri="{FF2B5EF4-FFF2-40B4-BE49-F238E27FC236}">
                <a16:creationId xmlns:a16="http://schemas.microsoft.com/office/drawing/2014/main" id="{A7148F7B-6B2F-51DD-880E-1A5D52D4A891}"/>
              </a:ext>
            </a:extLst>
          </p:cNvPr>
          <p:cNvPicPr>
            <a:picLocks noChangeAspect="1"/>
          </p:cNvPicPr>
          <p:nvPr/>
        </p:nvPicPr>
        <p:blipFill>
          <a:blip r:embed="rId2"/>
          <a:stretch>
            <a:fillRect/>
          </a:stretch>
        </p:blipFill>
        <p:spPr>
          <a:xfrm>
            <a:off x="1071906" y="3126194"/>
            <a:ext cx="7426763" cy="3580693"/>
          </a:xfrm>
          <a:prstGeom prst="rect">
            <a:avLst/>
          </a:prstGeom>
        </p:spPr>
      </p:pic>
    </p:spTree>
    <p:extLst>
      <p:ext uri="{BB962C8B-B14F-4D97-AF65-F5344CB8AC3E}">
        <p14:creationId xmlns:p14="http://schemas.microsoft.com/office/powerpoint/2010/main" val="2361309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46466-81F3-6730-BCFA-561F427E736B}"/>
              </a:ext>
            </a:extLst>
          </p:cNvPr>
          <p:cNvSpPr>
            <a:spLocks noGrp="1"/>
          </p:cNvSpPr>
          <p:nvPr>
            <p:ph type="title"/>
          </p:nvPr>
        </p:nvSpPr>
        <p:spPr>
          <a:xfrm>
            <a:off x="345343" y="236554"/>
            <a:ext cx="6928826" cy="857559"/>
          </a:xfrm>
        </p:spPr>
        <p:txBody>
          <a:bodyPr/>
          <a:lstStyle/>
          <a:p>
            <a:r>
              <a:rPr lang="en-US" dirty="0"/>
              <a:t>RESULTS</a:t>
            </a:r>
          </a:p>
        </p:txBody>
      </p:sp>
      <p:sp>
        <p:nvSpPr>
          <p:cNvPr id="3" name="Content Placeholder 2">
            <a:extLst>
              <a:ext uri="{FF2B5EF4-FFF2-40B4-BE49-F238E27FC236}">
                <a16:creationId xmlns:a16="http://schemas.microsoft.com/office/drawing/2014/main" id="{C4C200F9-5EDC-64DA-5D79-5FD54EC334B7}"/>
              </a:ext>
            </a:extLst>
          </p:cNvPr>
          <p:cNvSpPr>
            <a:spLocks noGrp="1"/>
          </p:cNvSpPr>
          <p:nvPr>
            <p:ph idx="1"/>
          </p:nvPr>
        </p:nvSpPr>
        <p:spPr>
          <a:xfrm>
            <a:off x="357067" y="1395047"/>
            <a:ext cx="7643933" cy="4700953"/>
          </a:xfrm>
        </p:spPr>
        <p:txBody>
          <a:bodyPr vert="horz" lIns="91440" tIns="45720" rIns="91440" bIns="45720" rtlCol="0" anchor="t">
            <a:normAutofit/>
          </a:bodyPr>
          <a:lstStyle/>
          <a:p>
            <a:pPr marL="0" indent="0">
              <a:buNone/>
            </a:pPr>
            <a:r>
              <a:rPr lang="en-US" dirty="0"/>
              <a:t>Now, we can observe the output when some true news or articles are inputted,</a:t>
            </a:r>
          </a:p>
          <a:p>
            <a:pPr marL="0" indent="0">
              <a:buNone/>
            </a:pPr>
            <a:endParaRPr lang="en-US" dirty="0"/>
          </a:p>
        </p:txBody>
      </p:sp>
      <p:sp>
        <p:nvSpPr>
          <p:cNvPr id="4" name="Date Placeholder 3">
            <a:extLst>
              <a:ext uri="{FF2B5EF4-FFF2-40B4-BE49-F238E27FC236}">
                <a16:creationId xmlns:a16="http://schemas.microsoft.com/office/drawing/2014/main" id="{7B484D67-B6E8-24D4-E088-9BEAE1848D83}"/>
              </a:ext>
            </a:extLst>
          </p:cNvPr>
          <p:cNvSpPr>
            <a:spLocks noGrp="1"/>
          </p:cNvSpPr>
          <p:nvPr>
            <p:ph type="dt" sz="half" idx="10"/>
          </p:nvPr>
        </p:nvSpPr>
        <p:spPr/>
        <p:txBody>
          <a:bodyPr/>
          <a:lstStyle/>
          <a:p>
            <a:fld id="{065E6FD2-E545-4588-82B1-300E1C34F050}" type="datetime1">
              <a:rPr/>
              <a:t>12/9/2024</a:t>
            </a:fld>
            <a:endParaRPr lang="en-US" dirty="0"/>
          </a:p>
        </p:txBody>
      </p:sp>
      <p:sp>
        <p:nvSpPr>
          <p:cNvPr id="5" name="Footer Placeholder 4">
            <a:extLst>
              <a:ext uri="{FF2B5EF4-FFF2-40B4-BE49-F238E27FC236}">
                <a16:creationId xmlns:a16="http://schemas.microsoft.com/office/drawing/2014/main" id="{6D8AD9EE-6D68-BBF8-1A10-8995AAF18F2A}"/>
              </a:ext>
            </a:extLst>
          </p:cNvPr>
          <p:cNvSpPr>
            <a:spLocks noGrp="1"/>
          </p:cNvSpPr>
          <p:nvPr>
            <p:ph type="ftr" sz="quarter" idx="11"/>
          </p:nvPr>
        </p:nvSpPr>
        <p:spPr/>
        <p:txBody>
          <a:bodyPr/>
          <a:lstStyle/>
          <a:p>
            <a:r>
              <a:rPr lang="en-US" dirty="0"/>
              <a:t>
              </a:t>
            </a:r>
          </a:p>
        </p:txBody>
      </p:sp>
      <p:pic>
        <p:nvPicPr>
          <p:cNvPr id="7" name="Picture 6" descr="A screenshot of a computer&#10;&#10;Description automatically generated">
            <a:extLst>
              <a:ext uri="{FF2B5EF4-FFF2-40B4-BE49-F238E27FC236}">
                <a16:creationId xmlns:a16="http://schemas.microsoft.com/office/drawing/2014/main" id="{09397183-C405-AC4A-3E59-F96F34800CB4}"/>
              </a:ext>
            </a:extLst>
          </p:cNvPr>
          <p:cNvPicPr>
            <a:picLocks noChangeAspect="1"/>
          </p:cNvPicPr>
          <p:nvPr/>
        </p:nvPicPr>
        <p:blipFill>
          <a:blip r:embed="rId2"/>
          <a:stretch>
            <a:fillRect/>
          </a:stretch>
        </p:blipFill>
        <p:spPr>
          <a:xfrm>
            <a:off x="492370" y="2618917"/>
            <a:ext cx="7784122" cy="3472410"/>
          </a:xfrm>
          <a:prstGeom prst="rect">
            <a:avLst/>
          </a:prstGeom>
        </p:spPr>
      </p:pic>
    </p:spTree>
    <p:extLst>
      <p:ext uri="{BB962C8B-B14F-4D97-AF65-F5344CB8AC3E}">
        <p14:creationId xmlns:p14="http://schemas.microsoft.com/office/powerpoint/2010/main" val="981551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0F4CA-A20F-F815-33C1-CE6CD27CAEB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E565F44-D2BF-37A5-DA6A-19D3073182EB}"/>
              </a:ext>
            </a:extLst>
          </p:cNvPr>
          <p:cNvSpPr>
            <a:spLocks noGrp="1"/>
          </p:cNvSpPr>
          <p:nvPr>
            <p:ph idx="1"/>
          </p:nvPr>
        </p:nvSpPr>
        <p:spPr>
          <a:xfrm>
            <a:off x="357067" y="2215662"/>
            <a:ext cx="7643933" cy="3880338"/>
          </a:xfrm>
        </p:spPr>
        <p:txBody>
          <a:bodyPr vert="horz" lIns="91440" tIns="45720" rIns="91440" bIns="45720" rtlCol="0" anchor="t">
            <a:normAutofit fontScale="92500" lnSpcReduction="10000"/>
          </a:bodyPr>
          <a:lstStyle/>
          <a:p>
            <a:pPr algn="just">
              <a:buNone/>
            </a:pPr>
            <a:r>
              <a:rPr lang="en-US" dirty="0">
                <a:ea typeface="+mn-lt"/>
                <a:cs typeface="+mn-lt"/>
              </a:rPr>
              <a:t>      The Fake News Detection project effectively applies deep learning, specifically LSTM networks, to tackle the pervasive issue of misinformation. By employing a robust data preprocessing pipeline and advanced text analysis techniques, the system reliably classifies news articles as real or fake. Its integration into a user-friendly web application enables real-time predictions, batch processing, and confidence score visualization, making it accessible to a wide audience, including individuals, organizations, and researchers. With a scalable and deployment-ready design, the project lays the groundwork for addressing misinformation across journalism, education, and social media. Future enhancements, such as multilingual support and hybrid models, can further broaden its scope and impact, showcasing the transformative potential of AI in fostering trust in information systems.</a:t>
            </a:r>
            <a:endParaRPr lang="en-US" dirty="0"/>
          </a:p>
          <a:p>
            <a:pPr>
              <a:buNone/>
            </a:pPr>
            <a:endParaRPr lang="en-US" dirty="0"/>
          </a:p>
        </p:txBody>
      </p:sp>
      <p:sp>
        <p:nvSpPr>
          <p:cNvPr id="4" name="Date Placeholder 3">
            <a:extLst>
              <a:ext uri="{FF2B5EF4-FFF2-40B4-BE49-F238E27FC236}">
                <a16:creationId xmlns:a16="http://schemas.microsoft.com/office/drawing/2014/main" id="{A5943A29-2C9E-3810-7B16-5509ACB61E6B}"/>
              </a:ext>
            </a:extLst>
          </p:cNvPr>
          <p:cNvSpPr>
            <a:spLocks noGrp="1"/>
          </p:cNvSpPr>
          <p:nvPr>
            <p:ph type="dt" sz="half" idx="10"/>
          </p:nvPr>
        </p:nvSpPr>
        <p:spPr/>
        <p:txBody>
          <a:bodyPr/>
          <a:lstStyle/>
          <a:p>
            <a:fld id="{3C6CAD61-2917-4847-B446-26184886293B}" type="datetime1">
              <a:rPr/>
              <a:t>12/9/2024</a:t>
            </a:fld>
            <a:endParaRPr lang="en-US" dirty="0"/>
          </a:p>
        </p:txBody>
      </p:sp>
      <p:sp>
        <p:nvSpPr>
          <p:cNvPr id="5" name="Footer Placeholder 4">
            <a:extLst>
              <a:ext uri="{FF2B5EF4-FFF2-40B4-BE49-F238E27FC236}">
                <a16:creationId xmlns:a16="http://schemas.microsoft.com/office/drawing/2014/main" id="{FD17E048-1F6C-3D2D-6F87-13798F32F764}"/>
              </a:ext>
            </a:extLst>
          </p:cNvPr>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043224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Content Placeholder 2"/>
          <p:cNvSpPr>
            <a:spLocks noGrp="1"/>
          </p:cNvSpPr>
          <p:nvPr>
            <p:ph idx="1"/>
          </p:nvPr>
        </p:nvSpPr>
        <p:spPr/>
        <p:txBody>
          <a:bodyPr vert="horz" lIns="91440" tIns="45720" rIns="91440" bIns="45720" rtlCol="0" anchor="t">
            <a:normAutofit/>
          </a:bodyPr>
          <a:lstStyle/>
          <a:p>
            <a:pPr>
              <a:buFont typeface="Wingdings" panose="020B0604020202020204" pitchFamily="34" charset="0"/>
              <a:buChar char="Ø"/>
            </a:pPr>
            <a:r>
              <a:rPr dirty="0"/>
              <a:t>Enhance model accuracy with hybrid approaches (e.g., combining LSTM with BERT).</a:t>
            </a:r>
            <a:endParaRPr lang="en-US"/>
          </a:p>
          <a:p>
            <a:pPr>
              <a:buFont typeface="Wingdings" panose="020B0604020202020204" pitchFamily="34" charset="0"/>
              <a:buChar char="Ø"/>
            </a:pPr>
            <a:r>
              <a:rPr dirty="0"/>
              <a:t>Add support for multiple languages using pre-trained multilingual models.</a:t>
            </a:r>
          </a:p>
          <a:p>
            <a:pPr>
              <a:buFont typeface="Wingdings" panose="020B0604020202020204" pitchFamily="34" charset="0"/>
              <a:buChar char="Ø"/>
            </a:pPr>
            <a:r>
              <a:rPr dirty="0"/>
              <a:t> Include sentiment analysis for additional insights.</a:t>
            </a:r>
          </a:p>
          <a:p>
            <a:pPr>
              <a:buFont typeface="Wingdings" panose="020B0604020202020204" pitchFamily="34" charset="0"/>
              <a:buChar char="Ø"/>
            </a:pPr>
            <a:r>
              <a:rPr dirty="0"/>
              <a:t>Develop a mobile app for on-the-go fake news detection.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ADA3C-7D49-ADCE-FDB3-45910AD7B27D}"/>
              </a:ext>
            </a:extLst>
          </p:cNvPr>
          <p:cNvSpPr>
            <a:spLocks noGrp="1"/>
          </p:cNvSpPr>
          <p:nvPr>
            <p:ph type="ctrTitle"/>
          </p:nvPr>
        </p:nvSpPr>
        <p:spPr>
          <a:xfrm>
            <a:off x="1072209" y="1013985"/>
            <a:ext cx="5785791" cy="3260635"/>
          </a:xfrm>
        </p:spPr>
        <p:txBody>
          <a:bodyPr anchor="b">
            <a:normAutofit/>
          </a:bodyPr>
          <a:lstStyle/>
          <a:p>
            <a:r>
              <a:rPr lang="en-US" dirty="0"/>
              <a:t>THANK YOU !</a:t>
            </a:r>
          </a:p>
        </p:txBody>
      </p:sp>
      <p:sp>
        <p:nvSpPr>
          <p:cNvPr id="4" name="Date Placeholder 3">
            <a:extLst>
              <a:ext uri="{FF2B5EF4-FFF2-40B4-BE49-F238E27FC236}">
                <a16:creationId xmlns:a16="http://schemas.microsoft.com/office/drawing/2014/main" id="{8E7688FD-A8B2-79BA-FA46-C83A12736121}"/>
              </a:ext>
            </a:extLst>
          </p:cNvPr>
          <p:cNvSpPr>
            <a:spLocks noGrp="1"/>
          </p:cNvSpPr>
          <p:nvPr>
            <p:ph type="dt" sz="half" idx="10"/>
          </p:nvPr>
        </p:nvSpPr>
        <p:spPr>
          <a:xfrm rot="5400000">
            <a:off x="7519154" y="4936959"/>
            <a:ext cx="2673295" cy="273844"/>
          </a:xfrm>
        </p:spPr>
        <p:txBody>
          <a:bodyPr anchor="ctr">
            <a:normAutofit/>
          </a:bodyPr>
          <a:lstStyle/>
          <a:p>
            <a:pPr>
              <a:spcAft>
                <a:spcPts val="600"/>
              </a:spcAft>
            </a:pPr>
            <a:fld id="{FB41505C-9917-45BD-981F-9FE025C687CC}" type="datetime1">
              <a:rPr lang="en-US"/>
              <a:pPr>
                <a:spcAft>
                  <a:spcPts val="600"/>
                </a:spcAft>
              </a:pPr>
              <a:t>12/9/2024</a:t>
            </a:fld>
            <a:endParaRPr lang="en-US"/>
          </a:p>
        </p:txBody>
      </p:sp>
      <p:sp>
        <p:nvSpPr>
          <p:cNvPr id="5" name="Footer Placeholder 4">
            <a:extLst>
              <a:ext uri="{FF2B5EF4-FFF2-40B4-BE49-F238E27FC236}">
                <a16:creationId xmlns:a16="http://schemas.microsoft.com/office/drawing/2014/main" id="{D288A728-DBA1-FDE2-DBA4-C2E6CADEA5D5}"/>
              </a:ext>
            </a:extLst>
          </p:cNvPr>
          <p:cNvSpPr>
            <a:spLocks noGrp="1"/>
          </p:cNvSpPr>
          <p:nvPr>
            <p:ph type="ftr" sz="quarter" idx="11"/>
          </p:nvPr>
        </p:nvSpPr>
        <p:spPr>
          <a:xfrm rot="5400000">
            <a:off x="7521088" y="1655534"/>
            <a:ext cx="2669427" cy="273844"/>
          </a:xfrm>
        </p:spPr>
        <p:txBody>
          <a:bodyPr anchor="ctr">
            <a:normAutofit/>
          </a:bodyPr>
          <a:lstStyle/>
          <a:p>
            <a:pPr>
              <a:lnSpc>
                <a:spcPct val="90000"/>
              </a:lnSpc>
              <a:spcAft>
                <a:spcPts val="600"/>
              </a:spcAft>
            </a:pPr>
            <a:r>
              <a:rPr lang="en-US" sz="300"/>
              <a:t>
              </a:t>
            </a:r>
          </a:p>
        </p:txBody>
      </p:sp>
    </p:spTree>
    <p:extLst>
      <p:ext uri="{BB962C8B-B14F-4D97-AF65-F5344CB8AC3E}">
        <p14:creationId xmlns:p14="http://schemas.microsoft.com/office/powerpoint/2010/main" val="2308671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84686" y="1040400"/>
            <a:ext cx="5899545" cy="707886"/>
          </a:xfrm>
        </p:spPr>
        <p:txBody>
          <a:bodyPr anchor="b">
            <a:normAutofit/>
          </a:bodyPr>
          <a:lstStyle/>
          <a:p>
            <a:r>
              <a:rPr lang="en-US" sz="3500" dirty="0"/>
              <a:t>Project Overview</a:t>
            </a:r>
          </a:p>
        </p:txBody>
      </p:sp>
      <p:sp>
        <p:nvSpPr>
          <p:cNvPr id="3" name="Content Placeholder 2"/>
          <p:cNvSpPr>
            <a:spLocks noGrp="1"/>
          </p:cNvSpPr>
          <p:nvPr>
            <p:ph idx="1"/>
          </p:nvPr>
        </p:nvSpPr>
        <p:spPr>
          <a:xfrm>
            <a:off x="6871" y="1839797"/>
            <a:ext cx="8255883" cy="4356460"/>
          </a:xfrm>
        </p:spPr>
        <p:txBody>
          <a:bodyPr vert="horz" lIns="91440" tIns="45720" rIns="91440" bIns="45720" rtlCol="0" anchor="t">
            <a:noAutofit/>
          </a:bodyPr>
          <a:lstStyle/>
          <a:p>
            <a:pPr algn="just">
              <a:buNone/>
            </a:pPr>
            <a:r>
              <a:rPr lang="en-US" dirty="0">
                <a:solidFill>
                  <a:schemeClr val="tx1">
                    <a:lumMod val="95000"/>
                  </a:schemeClr>
                </a:solidFill>
                <a:ea typeface="+mn-lt"/>
                <a:cs typeface="+mn-lt"/>
              </a:rPr>
              <a:t>      This project focuses on developing an advanced fake news detection system that combines the power of deep learning with a user-friendly web interface. The core of the system is an LSTM (Long Short-Term Memory) model, a type of recurrent neural network particularly effective for sequence-based data like text. By leveraging this robust classification algorithm, the project provides accurate and reliable predictions about the authenticity of news content.</a:t>
            </a:r>
            <a:endParaRPr lang="en-US">
              <a:solidFill>
                <a:schemeClr val="tx1">
                  <a:lumMod val="95000"/>
                </a:schemeClr>
              </a:solidFill>
            </a:endParaRPr>
          </a:p>
          <a:p>
            <a:pPr algn="just">
              <a:buNone/>
            </a:pPr>
            <a:endParaRPr lang="en-US" dirty="0">
              <a:solidFill>
                <a:schemeClr val="tx1">
                  <a:lumMod val="95000"/>
                </a:schemeClr>
              </a:solidFill>
              <a:ea typeface="+mn-lt"/>
              <a:cs typeface="+mn-lt"/>
            </a:endParaRPr>
          </a:p>
          <a:p>
            <a:pPr algn="just">
              <a:buNone/>
            </a:pPr>
            <a:r>
              <a:rPr lang="en-US" dirty="0">
                <a:solidFill>
                  <a:schemeClr val="tx1">
                    <a:lumMod val="95000"/>
                  </a:schemeClr>
                </a:solidFill>
                <a:ea typeface="+mn-lt"/>
                <a:cs typeface="+mn-lt"/>
              </a:rPr>
              <a:t>        The web-based application serves as an accessible platform where users can interact with the detection system. Users have the flexibility to input news headlines, full articles, or even upload files (like CSVs) containing multiple articles. The system processes the input in real time and predicts whether the content is classified as "real" or "fake."</a:t>
            </a:r>
            <a:endParaRPr lang="en-US" dirty="0">
              <a:solidFill>
                <a:schemeClr val="tx1">
                  <a:lumMod val="95000"/>
                </a:schemeClr>
              </a:solidFill>
            </a:endParaRPr>
          </a:p>
          <a:p>
            <a:pPr marL="0" indent="0" algn="just">
              <a:buNone/>
            </a:pPr>
            <a:endParaRPr lang="en-US" sz="2100" b="1" dirty="0">
              <a:solidFill>
                <a:schemeClr val="tx1">
                  <a:lumMod val="95000"/>
                </a:schemeClr>
              </a:solidFill>
              <a:ea typeface="Calibri"/>
              <a:cs typeface="Calibri"/>
            </a:endParaRPr>
          </a:p>
        </p:txBody>
      </p:sp>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2174" y="1045446"/>
            <a:ext cx="6928826" cy="857559"/>
          </a:xfrm>
        </p:spPr>
        <p:txBody>
          <a:bodyPr anchor="b">
            <a:normAutofit/>
          </a:bodyPr>
          <a:lstStyle/>
          <a:p>
            <a:r>
              <a:rPr lang="en-US"/>
              <a:t>Objectives</a:t>
            </a:r>
          </a:p>
        </p:txBody>
      </p:sp>
      <p:sp>
        <p:nvSpPr>
          <p:cNvPr id="16" name="Date Placeholder 4">
            <a:extLst>
              <a:ext uri="{FF2B5EF4-FFF2-40B4-BE49-F238E27FC236}">
                <a16:creationId xmlns:a16="http://schemas.microsoft.com/office/drawing/2014/main" id="{AB03DA90-199B-1EBD-E134-EA384A3AF9F9}"/>
              </a:ext>
            </a:extLst>
          </p:cNvPr>
          <p:cNvSpPr>
            <a:spLocks noGrp="1"/>
          </p:cNvSpPr>
          <p:nvPr>
            <p:ph type="dt" sz="half" idx="10"/>
          </p:nvPr>
        </p:nvSpPr>
        <p:spPr>
          <a:xfrm rot="5400000">
            <a:off x="7519154" y="4936959"/>
            <a:ext cx="2673295" cy="273844"/>
          </a:xfrm>
        </p:spPr>
        <p:txBody>
          <a:bodyPr anchor="ctr">
            <a:normAutofit/>
          </a:bodyPr>
          <a:lstStyle/>
          <a:p>
            <a:pPr>
              <a:spcAft>
                <a:spcPts val="600"/>
              </a:spcAft>
            </a:pPr>
            <a:fld id="{FC33FAA9-786A-4DB8-BC53-DF01B886EDDC}" type="datetime1">
              <a:rPr lang="en-US"/>
              <a:pPr>
                <a:spcAft>
                  <a:spcPts val="600"/>
                </a:spcAft>
              </a:pPr>
              <a:t>12/9/2024</a:t>
            </a:fld>
            <a:endParaRPr lang="en-US"/>
          </a:p>
        </p:txBody>
      </p:sp>
      <p:sp>
        <p:nvSpPr>
          <p:cNvPr id="18" name="Footer Placeholder 5">
            <a:extLst>
              <a:ext uri="{FF2B5EF4-FFF2-40B4-BE49-F238E27FC236}">
                <a16:creationId xmlns:a16="http://schemas.microsoft.com/office/drawing/2014/main" id="{D6CE9683-70D0-0764-7D67-FC063A90654E}"/>
              </a:ext>
            </a:extLst>
          </p:cNvPr>
          <p:cNvSpPr>
            <a:spLocks noGrp="1"/>
          </p:cNvSpPr>
          <p:nvPr>
            <p:ph type="ftr" sz="quarter" idx="11"/>
          </p:nvPr>
        </p:nvSpPr>
        <p:spPr>
          <a:xfrm rot="5400000">
            <a:off x="7511944" y="1655534"/>
            <a:ext cx="2669427" cy="273844"/>
          </a:xfrm>
        </p:spPr>
        <p:txBody>
          <a:bodyPr anchor="ctr">
            <a:normAutofit/>
          </a:bodyPr>
          <a:lstStyle/>
          <a:p>
            <a:pPr>
              <a:lnSpc>
                <a:spcPct val="90000"/>
              </a:lnSpc>
              <a:spcAft>
                <a:spcPts val="600"/>
              </a:spcAft>
            </a:pPr>
            <a:r>
              <a:rPr lang="en-US" sz="300"/>
              <a:t>
              </a:t>
            </a:r>
          </a:p>
        </p:txBody>
      </p:sp>
      <p:graphicFrame>
        <p:nvGraphicFramePr>
          <p:cNvPr id="9" name="Content Placeholder 2">
            <a:extLst>
              <a:ext uri="{FF2B5EF4-FFF2-40B4-BE49-F238E27FC236}">
                <a16:creationId xmlns:a16="http://schemas.microsoft.com/office/drawing/2014/main" id="{880CAFD2-1FD6-8193-6B4A-EC3681C6CB4B}"/>
              </a:ext>
            </a:extLst>
          </p:cNvPr>
          <p:cNvGraphicFramePr>
            <a:graphicFrameLocks noGrp="1"/>
          </p:cNvGraphicFramePr>
          <p:nvPr>
            <p:ph idx="1"/>
            <p:extLst>
              <p:ext uri="{D42A27DB-BD31-4B8C-83A1-F6EECF244321}">
                <p14:modId xmlns:p14="http://schemas.microsoft.com/office/powerpoint/2010/main" val="1929073921"/>
              </p:ext>
            </p:extLst>
          </p:nvPr>
        </p:nvGraphicFramePr>
        <p:xfrm>
          <a:off x="1072174" y="2286000"/>
          <a:ext cx="6928826"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2174" y="1045446"/>
            <a:ext cx="6928826" cy="857559"/>
          </a:xfrm>
        </p:spPr>
        <p:txBody>
          <a:bodyPr anchor="b">
            <a:normAutofit/>
          </a:bodyPr>
          <a:lstStyle/>
          <a:p>
            <a:r>
              <a:rPr sz="3200" dirty="0"/>
              <a:t>Features</a:t>
            </a:r>
          </a:p>
        </p:txBody>
      </p:sp>
      <p:sp>
        <p:nvSpPr>
          <p:cNvPr id="3" name="Content Placeholder 2"/>
          <p:cNvSpPr>
            <a:spLocks noGrp="1"/>
          </p:cNvSpPr>
          <p:nvPr>
            <p:ph idx="1"/>
          </p:nvPr>
        </p:nvSpPr>
        <p:spPr>
          <a:xfrm>
            <a:off x="1072174" y="2286000"/>
            <a:ext cx="6928826" cy="3810000"/>
          </a:xfrm>
        </p:spPr>
        <p:txBody>
          <a:bodyPr vert="horz" lIns="91440" tIns="45720" rIns="91440" bIns="45720" rtlCol="0" anchor="t">
            <a:noAutofit/>
          </a:bodyPr>
          <a:lstStyle/>
          <a:p>
            <a:pPr>
              <a:buFont typeface="Wingdings" panose="020B0604020202020204" pitchFamily="34" charset="0"/>
              <a:buChar char="Ø"/>
            </a:pPr>
            <a:r>
              <a:rPr lang="en-US" sz="2400" dirty="0"/>
              <a:t>Real-time fake news prediction.</a:t>
            </a:r>
          </a:p>
          <a:p>
            <a:pPr>
              <a:buFont typeface="Wingdings" panose="020B0604020202020204" pitchFamily="34" charset="0"/>
              <a:buChar char="Ø"/>
            </a:pPr>
            <a:r>
              <a:rPr lang="en-US" sz="2400" dirty="0"/>
              <a:t>Simple text input for news headlines or articles.</a:t>
            </a:r>
          </a:p>
          <a:p>
            <a:pPr>
              <a:buFont typeface="Wingdings" panose="020B0604020202020204" pitchFamily="34" charset="0"/>
              <a:buChar char="Ø"/>
            </a:pPr>
            <a:r>
              <a:rPr lang="en-US" sz="2400" dirty="0"/>
              <a:t> User-friendly results display with confidence scores.</a:t>
            </a:r>
          </a:p>
          <a:p>
            <a:pPr>
              <a:buFont typeface="Wingdings" panose="020B0604020202020204" pitchFamily="34" charset="0"/>
              <a:buChar char="Ø"/>
            </a:pPr>
            <a:r>
              <a:rPr lang="en-US" sz="2400" dirty="0"/>
              <a:t>Support for uploading files (e.g., CSVs of news articles).</a:t>
            </a:r>
          </a:p>
          <a:p>
            <a:pPr>
              <a:buFont typeface="Wingdings" panose="020B0604020202020204" pitchFamily="34" charset="0"/>
              <a:buChar char="Ø"/>
            </a:pPr>
            <a:r>
              <a:rPr lang="en-US" sz="2400" dirty="0"/>
              <a:t>Interactive visualizations for insights.</a:t>
            </a:r>
            <a:endParaRPr lang="en-US" sz="2400"/>
          </a:p>
        </p:txBody>
      </p:sp>
      <p:sp>
        <p:nvSpPr>
          <p:cNvPr id="9" name="Date Placeholder 4">
            <a:extLst>
              <a:ext uri="{FF2B5EF4-FFF2-40B4-BE49-F238E27FC236}">
                <a16:creationId xmlns:a16="http://schemas.microsoft.com/office/drawing/2014/main" id="{A5BF7B48-F3DF-F8EE-37E3-C3E1F218D238}"/>
              </a:ext>
            </a:extLst>
          </p:cNvPr>
          <p:cNvSpPr>
            <a:spLocks noGrp="1"/>
          </p:cNvSpPr>
          <p:nvPr>
            <p:ph type="dt" sz="half" idx="10"/>
          </p:nvPr>
        </p:nvSpPr>
        <p:spPr>
          <a:xfrm rot="5400000">
            <a:off x="7519154" y="4936959"/>
            <a:ext cx="2673295" cy="273844"/>
          </a:xfrm>
        </p:spPr>
        <p:txBody>
          <a:bodyPr anchor="ctr">
            <a:normAutofit/>
          </a:bodyPr>
          <a:lstStyle/>
          <a:p>
            <a:pPr>
              <a:spcAft>
                <a:spcPts val="600"/>
              </a:spcAft>
            </a:pPr>
            <a:fld id="{F70F3D2A-8FAD-4696-90D9-D6BD34C58031}" type="datetime1">
              <a:rPr lang="en-US"/>
              <a:pPr>
                <a:spcAft>
                  <a:spcPts val="600"/>
                </a:spcAft>
              </a:pPr>
              <a:t>12/9/2024</a:t>
            </a:fld>
            <a:endParaRPr lang="en-US"/>
          </a:p>
        </p:txBody>
      </p:sp>
      <p:sp>
        <p:nvSpPr>
          <p:cNvPr id="11" name="Footer Placeholder 5">
            <a:extLst>
              <a:ext uri="{FF2B5EF4-FFF2-40B4-BE49-F238E27FC236}">
                <a16:creationId xmlns:a16="http://schemas.microsoft.com/office/drawing/2014/main" id="{72B30FF2-7234-0BBD-B2C1-C46098B1EC8E}"/>
              </a:ext>
            </a:extLst>
          </p:cNvPr>
          <p:cNvSpPr>
            <a:spLocks noGrp="1"/>
          </p:cNvSpPr>
          <p:nvPr>
            <p:ph type="ftr" sz="quarter" idx="11"/>
          </p:nvPr>
        </p:nvSpPr>
        <p:spPr>
          <a:xfrm rot="5400000">
            <a:off x="7511944" y="1655534"/>
            <a:ext cx="2669427" cy="273844"/>
          </a:xfrm>
        </p:spPr>
        <p:txBody>
          <a:bodyPr anchor="ctr">
            <a:normAutofit/>
          </a:bodyPr>
          <a:lstStyle/>
          <a:p>
            <a:pPr>
              <a:lnSpc>
                <a:spcPct val="90000"/>
              </a:lnSpc>
              <a:spcAft>
                <a:spcPts val="600"/>
              </a:spcAft>
            </a:pPr>
            <a:r>
              <a:rPr lang="en-US" sz="30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236" y="752370"/>
            <a:ext cx="7608764" cy="1150635"/>
          </a:xfrm>
        </p:spPr>
        <p:txBody>
          <a:bodyPr anchor="b">
            <a:normAutofit/>
          </a:bodyPr>
          <a:lstStyle/>
          <a:p>
            <a:r>
              <a:t>Technology Stack</a:t>
            </a:r>
          </a:p>
        </p:txBody>
      </p:sp>
      <p:sp>
        <p:nvSpPr>
          <p:cNvPr id="9" name="Date Placeholder 3">
            <a:extLst>
              <a:ext uri="{FF2B5EF4-FFF2-40B4-BE49-F238E27FC236}">
                <a16:creationId xmlns:a16="http://schemas.microsoft.com/office/drawing/2014/main" id="{7EC41A0E-65B3-734F-AA05-AD3A2EA1F500}"/>
              </a:ext>
            </a:extLst>
          </p:cNvPr>
          <p:cNvSpPr>
            <a:spLocks noGrp="1"/>
          </p:cNvSpPr>
          <p:nvPr>
            <p:ph type="dt" sz="half" idx="10"/>
          </p:nvPr>
        </p:nvSpPr>
        <p:spPr>
          <a:xfrm rot="5400000">
            <a:off x="7519154" y="4936959"/>
            <a:ext cx="2673295" cy="273844"/>
          </a:xfrm>
        </p:spPr>
        <p:txBody>
          <a:bodyPr/>
          <a:lstStyle/>
          <a:p>
            <a:pPr>
              <a:spcAft>
                <a:spcPts val="600"/>
              </a:spcAft>
            </a:pPr>
            <a:fld id="{35573A15-7367-43A2-BCA3-1EFE0CBE5AA0}" type="datetime1">
              <a:rPr/>
              <a:pPr>
                <a:spcAft>
                  <a:spcPts val="600"/>
                </a:spcAft>
              </a:pPr>
              <a:t>12/9/2024</a:t>
            </a:fld>
            <a:endParaRPr lang="en-US"/>
          </a:p>
        </p:txBody>
      </p:sp>
      <p:sp>
        <p:nvSpPr>
          <p:cNvPr id="11" name="Footer Placeholder 4">
            <a:extLst>
              <a:ext uri="{FF2B5EF4-FFF2-40B4-BE49-F238E27FC236}">
                <a16:creationId xmlns:a16="http://schemas.microsoft.com/office/drawing/2014/main" id="{F744D374-4B02-7DCD-3696-6BEA1E62E2C7}"/>
              </a:ext>
            </a:extLst>
          </p:cNvPr>
          <p:cNvSpPr>
            <a:spLocks noGrp="1"/>
          </p:cNvSpPr>
          <p:nvPr>
            <p:ph type="ftr" sz="quarter" idx="11"/>
          </p:nvPr>
        </p:nvSpPr>
        <p:spPr>
          <a:xfrm rot="5400000">
            <a:off x="7521088" y="1655534"/>
            <a:ext cx="2669427" cy="273844"/>
          </a:xfrm>
        </p:spPr>
        <p:txBody>
          <a:bodyPr/>
          <a:lstStyle/>
          <a:p>
            <a:pPr>
              <a:spcAft>
                <a:spcPts val="600"/>
              </a:spcAft>
            </a:pPr>
            <a:r>
              <a:rPr lang="en-US"/>
              <a:t>
              </a:t>
            </a:r>
          </a:p>
        </p:txBody>
      </p:sp>
      <p:graphicFrame>
        <p:nvGraphicFramePr>
          <p:cNvPr id="5" name="Content Placeholder 2">
            <a:extLst>
              <a:ext uri="{FF2B5EF4-FFF2-40B4-BE49-F238E27FC236}">
                <a16:creationId xmlns:a16="http://schemas.microsoft.com/office/drawing/2014/main" id="{B42527CA-DBA3-226F-C253-7EC9FF5AE85E}"/>
              </a:ext>
            </a:extLst>
          </p:cNvPr>
          <p:cNvGraphicFramePr>
            <a:graphicFrameLocks noGrp="1"/>
          </p:cNvGraphicFramePr>
          <p:nvPr>
            <p:ph idx="1"/>
            <p:extLst>
              <p:ext uri="{D42A27DB-BD31-4B8C-83A1-F6EECF244321}">
                <p14:modId xmlns:p14="http://schemas.microsoft.com/office/powerpoint/2010/main" val="1522778172"/>
              </p:ext>
            </p:extLst>
          </p:nvPr>
        </p:nvGraphicFramePr>
        <p:xfrm>
          <a:off x="-158749" y="2063261"/>
          <a:ext cx="8734179" cy="4513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051" y="435846"/>
            <a:ext cx="6928826" cy="857559"/>
          </a:xfrm>
        </p:spPr>
        <p:txBody>
          <a:bodyPr/>
          <a:lstStyle/>
          <a:p>
            <a:r>
              <a:rPr dirty="0"/>
              <a:t>Architecture</a:t>
            </a:r>
          </a:p>
        </p:txBody>
      </p:sp>
      <p:pic>
        <p:nvPicPr>
          <p:cNvPr id="7" name="Content Placeholder 6" descr="A diagram of information on a white background&#10;&#10;Description automatically generated">
            <a:extLst>
              <a:ext uri="{FF2B5EF4-FFF2-40B4-BE49-F238E27FC236}">
                <a16:creationId xmlns:a16="http://schemas.microsoft.com/office/drawing/2014/main" id="{4E1CAEDE-C353-A67A-669C-CE69D24E6D0D}"/>
              </a:ext>
            </a:extLst>
          </p:cNvPr>
          <p:cNvPicPr>
            <a:picLocks noGrp="1" noChangeAspect="1"/>
          </p:cNvPicPr>
          <p:nvPr>
            <p:ph idx="1"/>
          </p:nvPr>
        </p:nvPicPr>
        <p:blipFill>
          <a:blip r:embed="rId2"/>
          <a:stretch>
            <a:fillRect/>
          </a:stretch>
        </p:blipFill>
        <p:spPr>
          <a:xfrm>
            <a:off x="1084142" y="1899139"/>
            <a:ext cx="6576645" cy="4349261"/>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2174" y="1045446"/>
            <a:ext cx="6928826" cy="857559"/>
          </a:xfrm>
        </p:spPr>
        <p:txBody>
          <a:bodyPr anchor="b">
            <a:normAutofit/>
          </a:bodyPr>
          <a:lstStyle/>
          <a:p>
            <a:r>
              <a:rPr lang="en-US"/>
              <a:t>Deployment</a:t>
            </a:r>
          </a:p>
        </p:txBody>
      </p:sp>
      <p:sp>
        <p:nvSpPr>
          <p:cNvPr id="9" name="Date Placeholder 3">
            <a:extLst>
              <a:ext uri="{FF2B5EF4-FFF2-40B4-BE49-F238E27FC236}">
                <a16:creationId xmlns:a16="http://schemas.microsoft.com/office/drawing/2014/main" id="{E3F46483-95CA-BCF4-695D-84A564197DC8}"/>
              </a:ext>
            </a:extLst>
          </p:cNvPr>
          <p:cNvSpPr>
            <a:spLocks noGrp="1"/>
          </p:cNvSpPr>
          <p:nvPr>
            <p:ph type="dt" sz="half" idx="10"/>
          </p:nvPr>
        </p:nvSpPr>
        <p:spPr>
          <a:xfrm rot="5400000">
            <a:off x="7519154" y="4936959"/>
            <a:ext cx="2673295" cy="273844"/>
          </a:xfrm>
        </p:spPr>
        <p:txBody>
          <a:bodyPr anchor="ctr">
            <a:normAutofit/>
          </a:bodyPr>
          <a:lstStyle/>
          <a:p>
            <a:pPr>
              <a:spcAft>
                <a:spcPts val="600"/>
              </a:spcAft>
            </a:pPr>
            <a:fld id="{3DAEB0D1-75E3-4AEC-AAA8-67297F13396B}" type="datetime1">
              <a:rPr lang="en-US"/>
              <a:pPr>
                <a:spcAft>
                  <a:spcPts val="600"/>
                </a:spcAft>
              </a:pPr>
              <a:t>12/9/2024</a:t>
            </a:fld>
            <a:endParaRPr lang="en-US"/>
          </a:p>
        </p:txBody>
      </p:sp>
      <p:sp>
        <p:nvSpPr>
          <p:cNvPr id="11" name="Footer Placeholder 4">
            <a:extLst>
              <a:ext uri="{FF2B5EF4-FFF2-40B4-BE49-F238E27FC236}">
                <a16:creationId xmlns:a16="http://schemas.microsoft.com/office/drawing/2014/main" id="{3D0F9B7E-6B9F-8129-F6FE-30A5CC8B6991}"/>
              </a:ext>
            </a:extLst>
          </p:cNvPr>
          <p:cNvSpPr>
            <a:spLocks noGrp="1"/>
          </p:cNvSpPr>
          <p:nvPr>
            <p:ph type="ftr" sz="quarter" idx="11"/>
          </p:nvPr>
        </p:nvSpPr>
        <p:spPr>
          <a:xfrm rot="5400000">
            <a:off x="7521088" y="1655534"/>
            <a:ext cx="2669427" cy="273844"/>
          </a:xfrm>
        </p:spPr>
        <p:txBody>
          <a:bodyPr anchor="ctr">
            <a:normAutofit/>
          </a:bodyPr>
          <a:lstStyle/>
          <a:p>
            <a:pPr>
              <a:lnSpc>
                <a:spcPct val="90000"/>
              </a:lnSpc>
              <a:spcAft>
                <a:spcPts val="600"/>
              </a:spcAft>
            </a:pPr>
            <a:r>
              <a:rPr lang="en-US" sz="300" dirty="0"/>
              <a:t>
              </a:t>
            </a:r>
          </a:p>
        </p:txBody>
      </p:sp>
      <p:graphicFrame>
        <p:nvGraphicFramePr>
          <p:cNvPr id="5" name="Content Placeholder 2">
            <a:extLst>
              <a:ext uri="{FF2B5EF4-FFF2-40B4-BE49-F238E27FC236}">
                <a16:creationId xmlns:a16="http://schemas.microsoft.com/office/drawing/2014/main" id="{EA5389CB-808C-E1E3-1CB5-25DBAEC966AF}"/>
              </a:ext>
            </a:extLst>
          </p:cNvPr>
          <p:cNvGraphicFramePr>
            <a:graphicFrameLocks noGrp="1"/>
          </p:cNvGraphicFramePr>
          <p:nvPr>
            <p:ph idx="1"/>
            <p:extLst>
              <p:ext uri="{D42A27DB-BD31-4B8C-83A1-F6EECF244321}">
                <p14:modId xmlns:p14="http://schemas.microsoft.com/office/powerpoint/2010/main" val="1507724443"/>
              </p:ext>
            </p:extLst>
          </p:nvPr>
        </p:nvGraphicFramePr>
        <p:xfrm>
          <a:off x="1072174" y="2286000"/>
          <a:ext cx="6928826"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FBE12-3A62-6AD4-DA28-C36D1FB4E5B1}"/>
              </a:ext>
            </a:extLst>
          </p:cNvPr>
          <p:cNvSpPr>
            <a:spLocks noGrp="1"/>
          </p:cNvSpPr>
          <p:nvPr>
            <p:ph type="title"/>
          </p:nvPr>
        </p:nvSpPr>
        <p:spPr>
          <a:xfrm>
            <a:off x="262777" y="465743"/>
            <a:ext cx="6928826" cy="857559"/>
          </a:xfrm>
        </p:spPr>
        <p:txBody>
          <a:bodyPr/>
          <a:lstStyle/>
          <a:p>
            <a:r>
              <a:rPr lang="en-US" dirty="0"/>
              <a:t>EVALUATION</a:t>
            </a:r>
          </a:p>
        </p:txBody>
      </p:sp>
      <p:pic>
        <p:nvPicPr>
          <p:cNvPr id="7" name="Content Placeholder 6" descr="A screenshot of a computer&#10;&#10;Description automatically generated">
            <a:extLst>
              <a:ext uri="{FF2B5EF4-FFF2-40B4-BE49-F238E27FC236}">
                <a16:creationId xmlns:a16="http://schemas.microsoft.com/office/drawing/2014/main" id="{5207239F-665C-CA9B-EF82-401CF45F1FAC}"/>
              </a:ext>
            </a:extLst>
          </p:cNvPr>
          <p:cNvPicPr>
            <a:picLocks noGrp="1" noChangeAspect="1"/>
          </p:cNvPicPr>
          <p:nvPr>
            <p:ph idx="1"/>
          </p:nvPr>
        </p:nvPicPr>
        <p:blipFill>
          <a:blip r:embed="rId2"/>
          <a:stretch>
            <a:fillRect/>
          </a:stretch>
        </p:blipFill>
        <p:spPr>
          <a:xfrm>
            <a:off x="259909" y="1600783"/>
            <a:ext cx="8356477" cy="4896052"/>
          </a:xfrm>
        </p:spPr>
      </p:pic>
      <p:sp>
        <p:nvSpPr>
          <p:cNvPr id="4" name="Date Placeholder 3">
            <a:extLst>
              <a:ext uri="{FF2B5EF4-FFF2-40B4-BE49-F238E27FC236}">
                <a16:creationId xmlns:a16="http://schemas.microsoft.com/office/drawing/2014/main" id="{CCE961E9-A676-0ACA-CBA7-86CCE1D9680C}"/>
              </a:ext>
            </a:extLst>
          </p:cNvPr>
          <p:cNvSpPr>
            <a:spLocks noGrp="1"/>
          </p:cNvSpPr>
          <p:nvPr>
            <p:ph type="dt" sz="half" idx="10"/>
          </p:nvPr>
        </p:nvSpPr>
        <p:spPr/>
        <p:txBody>
          <a:bodyPr/>
          <a:lstStyle/>
          <a:p>
            <a:fld id="{32D24B2F-F203-4DAD-9D78-677A8F486343}" type="datetime1">
              <a:rPr/>
              <a:t>12/9/2024</a:t>
            </a:fld>
            <a:endParaRPr lang="en-US" dirty="0"/>
          </a:p>
        </p:txBody>
      </p:sp>
      <p:sp>
        <p:nvSpPr>
          <p:cNvPr id="5" name="Footer Placeholder 4">
            <a:extLst>
              <a:ext uri="{FF2B5EF4-FFF2-40B4-BE49-F238E27FC236}">
                <a16:creationId xmlns:a16="http://schemas.microsoft.com/office/drawing/2014/main" id="{11A4E59E-804E-D722-101E-636365605BD1}"/>
              </a:ext>
            </a:extLst>
          </p:cNvPr>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543759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29FB-77C1-B2D3-64B0-55C92C26D741}"/>
              </a:ext>
            </a:extLst>
          </p:cNvPr>
          <p:cNvSpPr>
            <a:spLocks noGrp="1"/>
          </p:cNvSpPr>
          <p:nvPr>
            <p:ph type="title"/>
          </p:nvPr>
        </p:nvSpPr>
        <p:spPr/>
        <p:txBody>
          <a:bodyPr/>
          <a:lstStyle/>
          <a:p>
            <a:r>
              <a:rPr lang="en-US" dirty="0"/>
              <a:t>RESULTS</a:t>
            </a:r>
          </a:p>
        </p:txBody>
      </p:sp>
      <p:pic>
        <p:nvPicPr>
          <p:cNvPr id="7" name="Content Placeholder 6" descr="A screenshot of a computer&#10;&#10;Description automatically generated">
            <a:extLst>
              <a:ext uri="{FF2B5EF4-FFF2-40B4-BE49-F238E27FC236}">
                <a16:creationId xmlns:a16="http://schemas.microsoft.com/office/drawing/2014/main" id="{31AD1DF2-2CF8-0F02-5D0E-D27D4193DE52}"/>
              </a:ext>
            </a:extLst>
          </p:cNvPr>
          <p:cNvPicPr>
            <a:picLocks noGrp="1" noChangeAspect="1"/>
          </p:cNvPicPr>
          <p:nvPr>
            <p:ph idx="1"/>
          </p:nvPr>
        </p:nvPicPr>
        <p:blipFill>
          <a:blip r:embed="rId2"/>
          <a:stretch>
            <a:fillRect/>
          </a:stretch>
        </p:blipFill>
        <p:spPr>
          <a:xfrm>
            <a:off x="609918" y="2114858"/>
            <a:ext cx="8006468" cy="4239787"/>
          </a:xfrm>
        </p:spPr>
      </p:pic>
      <p:sp>
        <p:nvSpPr>
          <p:cNvPr id="4" name="Date Placeholder 3">
            <a:extLst>
              <a:ext uri="{FF2B5EF4-FFF2-40B4-BE49-F238E27FC236}">
                <a16:creationId xmlns:a16="http://schemas.microsoft.com/office/drawing/2014/main" id="{BE6F23AF-5EBD-93FB-C000-00A340511CB6}"/>
              </a:ext>
            </a:extLst>
          </p:cNvPr>
          <p:cNvSpPr>
            <a:spLocks noGrp="1"/>
          </p:cNvSpPr>
          <p:nvPr>
            <p:ph type="dt" sz="half" idx="10"/>
          </p:nvPr>
        </p:nvSpPr>
        <p:spPr/>
        <p:txBody>
          <a:bodyPr/>
          <a:lstStyle/>
          <a:p>
            <a:fld id="{C25C3441-8A77-40C7-828C-BE09A6FDA15F}" type="datetime1">
              <a:rPr/>
              <a:t>12/9/2024</a:t>
            </a:fld>
            <a:endParaRPr lang="en-US" dirty="0"/>
          </a:p>
        </p:txBody>
      </p:sp>
      <p:sp>
        <p:nvSpPr>
          <p:cNvPr id="5" name="Footer Placeholder 4">
            <a:extLst>
              <a:ext uri="{FF2B5EF4-FFF2-40B4-BE49-F238E27FC236}">
                <a16:creationId xmlns:a16="http://schemas.microsoft.com/office/drawing/2014/main" id="{5DF2B098-DF60-C1C0-A7DE-502363176797}"/>
              </a:ext>
            </a:extLst>
          </p:cNvPr>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090586104"/>
      </p:ext>
    </p:extLst>
  </p:cSld>
  <p:clrMapOvr>
    <a:masterClrMapping/>
  </p:clrMapOvr>
</p:sld>
</file>

<file path=ppt/theme/theme1.xml><?xml version="1.0" encoding="utf-8"?>
<a:theme xmlns:a="http://schemas.openxmlformats.org/drawingml/2006/main" name="PortalVTI">
  <a:themeElements>
    <a:clrScheme name="PortalVTI">
      <a:dk1>
        <a:sysClr val="windowText" lastClr="000000"/>
      </a:dk1>
      <a:lt1>
        <a:sysClr val="window" lastClr="FFFFFF"/>
      </a:lt1>
      <a:dk2>
        <a:srgbClr val="051618"/>
      </a:dk2>
      <a:lt2>
        <a:srgbClr val="E8E8DF"/>
      </a:lt2>
      <a:accent1>
        <a:srgbClr val="2D714C"/>
      </a:accent1>
      <a:accent2>
        <a:srgbClr val="1F7985"/>
      </a:accent2>
      <a:accent3>
        <a:srgbClr val="0D6756"/>
      </a:accent3>
      <a:accent4>
        <a:srgbClr val="40945E"/>
      </a:accent4>
      <a:accent5>
        <a:srgbClr val="389896"/>
      </a:accent5>
      <a:accent6>
        <a:srgbClr val="64924A"/>
      </a:accent6>
      <a:hlink>
        <a:srgbClr val="1F855C"/>
      </a:hlink>
      <a:folHlink>
        <a:srgbClr val="227390"/>
      </a:folHlink>
    </a:clrScheme>
    <a:fontScheme name="PortalVTI">
      <a:majorFont>
        <a:latin typeface="Trade Gothic Next Cond"/>
        <a:ea typeface=""/>
        <a:cs typeface=""/>
      </a:majorFont>
      <a:minorFont>
        <a:latin typeface="Trade Gothic Next Light"/>
        <a:ea typeface=""/>
        <a:cs typeface=""/>
      </a:minorFont>
    </a:fontScheme>
    <a:fmtScheme name="Portal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E3A4BB4D-5227-4A6D-99D3-DBAB0FE4C68F}" vid="{BE515EFD-5A7A-4BFE-BE06-A21DB8499CD2}"/>
    </a:ext>
  </a:extLst>
</a:theme>
</file>

<file path=docProps/app.xml><?xml version="1.0" encoding="utf-8"?>
<Properties xmlns="http://schemas.openxmlformats.org/officeDocument/2006/extended-properties" xmlns:vt="http://schemas.openxmlformats.org/officeDocument/2006/docPropsVTypes">
  <TotalTime>21</TotalTime>
  <Words>608</Words>
  <Application>Microsoft Office PowerPoint</Application>
  <PresentationFormat>On-screen Show (4:3)</PresentationFormat>
  <Paragraphs>66</Paragraphs>
  <Slides>14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Times New Roman</vt:lpstr>
      <vt:lpstr>Trade Gothic Next Cond</vt:lpstr>
      <vt:lpstr>Trade Gothic Next Light</vt:lpstr>
      <vt:lpstr>Wingdings</vt:lpstr>
      <vt:lpstr>PortalVTI</vt:lpstr>
      <vt:lpstr>Fake News Detection Website   </vt:lpstr>
      <vt:lpstr>Project Overview</vt:lpstr>
      <vt:lpstr>Objectives</vt:lpstr>
      <vt:lpstr>Features</vt:lpstr>
      <vt:lpstr>Technology Stack</vt:lpstr>
      <vt:lpstr>Architecture</vt:lpstr>
      <vt:lpstr>Deployment</vt:lpstr>
      <vt:lpstr>EVALUATION</vt:lpstr>
      <vt:lpstr>RESULTS</vt:lpstr>
      <vt:lpstr>RESULTS</vt:lpstr>
      <vt:lpstr>RESULTS</vt:lpstr>
      <vt:lpstr>CONCLUSION</vt:lpstr>
      <vt:lpstr>Future work</vt:lpstr>
      <vt:lpstr>THANK YOU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Teja Tarapatla</cp:lastModifiedBy>
  <cp:revision>224</cp:revision>
  <dcterms:created xsi:type="dcterms:W3CDTF">2013-01-27T09:14:16Z</dcterms:created>
  <dcterms:modified xsi:type="dcterms:W3CDTF">2024-12-10T03:13:56Z</dcterms:modified>
  <cp:category/>
</cp:coreProperties>
</file>